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52" r:id="rId2"/>
    <p:sldId id="353" r:id="rId3"/>
    <p:sldId id="356" r:id="rId4"/>
    <p:sldId id="355" r:id="rId5"/>
    <p:sldId id="354" r:id="rId6"/>
    <p:sldId id="357" r:id="rId7"/>
    <p:sldId id="358" r:id="rId8"/>
    <p:sldId id="359" r:id="rId9"/>
    <p:sldId id="360" r:id="rId10"/>
    <p:sldId id="361" r:id="rId11"/>
    <p:sldId id="362" r:id="rId12"/>
    <p:sldId id="364" r:id="rId13"/>
    <p:sldId id="363" r:id="rId14"/>
    <p:sldId id="365" r:id="rId15"/>
    <p:sldId id="3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000"/>
    <a:srgbClr val="F51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48" autoAdjust="0"/>
    <p:restoredTop sz="94142" autoAdjust="0"/>
  </p:normalViewPr>
  <p:slideViewPr>
    <p:cSldViewPr snapToGrid="0">
      <p:cViewPr varScale="1">
        <p:scale>
          <a:sx n="72" d="100"/>
          <a:sy n="72" d="100"/>
        </p:scale>
        <p:origin x="61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0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38.jpg"/><Relationship Id="rId3" Type="http://schemas.openxmlformats.org/officeDocument/2006/relationships/image" Target="../media/image132.png"/><Relationship Id="rId7" Type="http://schemas.openxmlformats.org/officeDocument/2006/relationships/image" Target="../media/image87.png"/><Relationship Id="rId12" Type="http://schemas.openxmlformats.org/officeDocument/2006/relationships/image" Target="../media/image137.jpg"/><Relationship Id="rId2" Type="http://schemas.openxmlformats.org/officeDocument/2006/relationships/image" Target="../media/image131.jpg"/><Relationship Id="rId16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6.jpg"/><Relationship Id="rId5" Type="http://schemas.openxmlformats.org/officeDocument/2006/relationships/image" Target="../media/image17.jpg"/><Relationship Id="rId15" Type="http://schemas.openxmlformats.org/officeDocument/2006/relationships/image" Target="../media/image140.png"/><Relationship Id="rId10" Type="http://schemas.openxmlformats.org/officeDocument/2006/relationships/image" Target="../media/image70.jpg"/><Relationship Id="rId4" Type="http://schemas.openxmlformats.org/officeDocument/2006/relationships/image" Target="../media/image133.png"/><Relationship Id="rId9" Type="http://schemas.openxmlformats.org/officeDocument/2006/relationships/image" Target="../media/image71.jpg"/><Relationship Id="rId14" Type="http://schemas.openxmlformats.org/officeDocument/2006/relationships/image" Target="../media/image13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44.jpg"/><Relationship Id="rId18" Type="http://schemas.openxmlformats.org/officeDocument/2006/relationships/image" Target="../media/image149.png"/><Relationship Id="rId3" Type="http://schemas.openxmlformats.org/officeDocument/2006/relationships/image" Target="../media/image141.jpg"/><Relationship Id="rId21" Type="http://schemas.openxmlformats.org/officeDocument/2006/relationships/image" Target="../media/image152.jpg"/><Relationship Id="rId7" Type="http://schemas.openxmlformats.org/officeDocument/2006/relationships/image" Target="../media/image112.jpg"/><Relationship Id="rId12" Type="http://schemas.openxmlformats.org/officeDocument/2006/relationships/image" Target="../media/image143.jpg"/><Relationship Id="rId17" Type="http://schemas.openxmlformats.org/officeDocument/2006/relationships/image" Target="../media/image148.jpg"/><Relationship Id="rId25" Type="http://schemas.openxmlformats.org/officeDocument/2006/relationships/image" Target="../media/image156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20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116.png"/><Relationship Id="rId24" Type="http://schemas.openxmlformats.org/officeDocument/2006/relationships/image" Target="../media/image155.jpg"/><Relationship Id="rId5" Type="http://schemas.openxmlformats.org/officeDocument/2006/relationships/image" Target="../media/image64.jpg"/><Relationship Id="rId15" Type="http://schemas.openxmlformats.org/officeDocument/2006/relationships/image" Target="../media/image146.png"/><Relationship Id="rId23" Type="http://schemas.openxmlformats.org/officeDocument/2006/relationships/image" Target="../media/image154.jpg"/><Relationship Id="rId10" Type="http://schemas.openxmlformats.org/officeDocument/2006/relationships/image" Target="../media/image115.png"/><Relationship Id="rId19" Type="http://schemas.openxmlformats.org/officeDocument/2006/relationships/image" Target="../media/image150.png"/><Relationship Id="rId4" Type="http://schemas.openxmlformats.org/officeDocument/2006/relationships/image" Target="../media/image142.png"/><Relationship Id="rId9" Type="http://schemas.openxmlformats.org/officeDocument/2006/relationships/image" Target="../media/image114.png"/><Relationship Id="rId14" Type="http://schemas.openxmlformats.org/officeDocument/2006/relationships/image" Target="../media/image145.jpg"/><Relationship Id="rId22" Type="http://schemas.openxmlformats.org/officeDocument/2006/relationships/image" Target="../media/image15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g"/><Relationship Id="rId3" Type="http://schemas.openxmlformats.org/officeDocument/2006/relationships/image" Target="../media/image158.jpg"/><Relationship Id="rId7" Type="http://schemas.openxmlformats.org/officeDocument/2006/relationships/image" Target="../media/image162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5" Type="http://schemas.openxmlformats.org/officeDocument/2006/relationships/image" Target="../media/image160.png"/><Relationship Id="rId4" Type="http://schemas.openxmlformats.org/officeDocument/2006/relationships/image" Target="../media/image159.jpg"/><Relationship Id="rId9" Type="http://schemas.openxmlformats.org/officeDocument/2006/relationships/image" Target="../media/image16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3" Type="http://schemas.openxmlformats.org/officeDocument/2006/relationships/image" Target="../media/image166.jpg"/><Relationship Id="rId7" Type="http://schemas.openxmlformats.org/officeDocument/2006/relationships/image" Target="../media/image89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g"/><Relationship Id="rId5" Type="http://schemas.openxmlformats.org/officeDocument/2006/relationships/image" Target="../media/image167.jpg"/><Relationship Id="rId4" Type="http://schemas.openxmlformats.org/officeDocument/2006/relationships/image" Target="../media/image73.jpg"/><Relationship Id="rId9" Type="http://schemas.openxmlformats.org/officeDocument/2006/relationships/image" Target="../media/image17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g"/><Relationship Id="rId13" Type="http://schemas.openxmlformats.org/officeDocument/2006/relationships/image" Target="../media/image158.jpg"/><Relationship Id="rId3" Type="http://schemas.openxmlformats.org/officeDocument/2006/relationships/image" Target="../media/image172.jpg"/><Relationship Id="rId7" Type="http://schemas.openxmlformats.org/officeDocument/2006/relationships/image" Target="../media/image94.jpg"/><Relationship Id="rId12" Type="http://schemas.openxmlformats.org/officeDocument/2006/relationships/image" Target="../media/image180.jp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g"/><Relationship Id="rId11" Type="http://schemas.openxmlformats.org/officeDocument/2006/relationships/image" Target="../media/image179.jpg"/><Relationship Id="rId5" Type="http://schemas.openxmlformats.org/officeDocument/2006/relationships/image" Target="../media/image174.jpg"/><Relationship Id="rId10" Type="http://schemas.openxmlformats.org/officeDocument/2006/relationships/image" Target="../media/image178.jpg"/><Relationship Id="rId4" Type="http://schemas.openxmlformats.org/officeDocument/2006/relationships/image" Target="../media/image173.jpg"/><Relationship Id="rId9" Type="http://schemas.openxmlformats.org/officeDocument/2006/relationships/image" Target="../media/image17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jpg"/><Relationship Id="rId13" Type="http://schemas.openxmlformats.org/officeDocument/2006/relationships/image" Target="../media/image192.png"/><Relationship Id="rId18" Type="http://schemas.openxmlformats.org/officeDocument/2006/relationships/image" Target="../media/image197.jpg"/><Relationship Id="rId3" Type="http://schemas.openxmlformats.org/officeDocument/2006/relationships/image" Target="../media/image182.jpg"/><Relationship Id="rId21" Type="http://schemas.openxmlformats.org/officeDocument/2006/relationships/image" Target="../media/image200.png"/><Relationship Id="rId7" Type="http://schemas.openxmlformats.org/officeDocument/2006/relationships/image" Target="../media/image186.jpg"/><Relationship Id="rId12" Type="http://schemas.openxmlformats.org/officeDocument/2006/relationships/image" Target="../media/image191.png"/><Relationship Id="rId17" Type="http://schemas.openxmlformats.org/officeDocument/2006/relationships/image" Target="../media/image196.jpg"/><Relationship Id="rId25" Type="http://schemas.openxmlformats.org/officeDocument/2006/relationships/image" Target="../media/image204.jpg"/><Relationship Id="rId2" Type="http://schemas.openxmlformats.org/officeDocument/2006/relationships/image" Target="../media/image181.png"/><Relationship Id="rId16" Type="http://schemas.openxmlformats.org/officeDocument/2006/relationships/image" Target="../media/image195.jpg"/><Relationship Id="rId20" Type="http://schemas.openxmlformats.org/officeDocument/2006/relationships/image" Target="../media/image1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jpg"/><Relationship Id="rId11" Type="http://schemas.openxmlformats.org/officeDocument/2006/relationships/image" Target="../media/image190.jpg"/><Relationship Id="rId24" Type="http://schemas.openxmlformats.org/officeDocument/2006/relationships/image" Target="../media/image203.jpg"/><Relationship Id="rId5" Type="http://schemas.openxmlformats.org/officeDocument/2006/relationships/image" Target="../media/image184.png"/><Relationship Id="rId15" Type="http://schemas.openxmlformats.org/officeDocument/2006/relationships/image" Target="../media/image194.jpg"/><Relationship Id="rId23" Type="http://schemas.openxmlformats.org/officeDocument/2006/relationships/image" Target="../media/image202.jpg"/><Relationship Id="rId10" Type="http://schemas.openxmlformats.org/officeDocument/2006/relationships/image" Target="../media/image189.jpg"/><Relationship Id="rId19" Type="http://schemas.openxmlformats.org/officeDocument/2006/relationships/image" Target="../media/image198.jpg"/><Relationship Id="rId4" Type="http://schemas.openxmlformats.org/officeDocument/2006/relationships/image" Target="../media/image183.jpg"/><Relationship Id="rId9" Type="http://schemas.openxmlformats.org/officeDocument/2006/relationships/image" Target="../media/image188.jpg"/><Relationship Id="rId14" Type="http://schemas.openxmlformats.org/officeDocument/2006/relationships/image" Target="../media/image193.jpg"/><Relationship Id="rId22" Type="http://schemas.openxmlformats.org/officeDocument/2006/relationships/image" Target="../media/image2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eg"/><Relationship Id="rId18" Type="http://schemas.openxmlformats.org/officeDocument/2006/relationships/image" Target="../media/image24.jpg"/><Relationship Id="rId26" Type="http://schemas.openxmlformats.org/officeDocument/2006/relationships/image" Target="../media/image32.jpg"/><Relationship Id="rId3" Type="http://schemas.openxmlformats.org/officeDocument/2006/relationships/image" Target="../media/image9.png"/><Relationship Id="rId21" Type="http://schemas.openxmlformats.org/officeDocument/2006/relationships/image" Target="../media/image27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3.png"/><Relationship Id="rId25" Type="http://schemas.openxmlformats.org/officeDocument/2006/relationships/image" Target="../media/image31.jpg"/><Relationship Id="rId2" Type="http://schemas.openxmlformats.org/officeDocument/2006/relationships/image" Target="../media/image8.jpg"/><Relationship Id="rId16" Type="http://schemas.openxmlformats.org/officeDocument/2006/relationships/image" Target="../media/image22.jpg"/><Relationship Id="rId20" Type="http://schemas.openxmlformats.org/officeDocument/2006/relationships/image" Target="../media/image26.jpg"/><Relationship Id="rId29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24" Type="http://schemas.openxmlformats.org/officeDocument/2006/relationships/image" Target="../media/image30.jpg"/><Relationship Id="rId32" Type="http://schemas.openxmlformats.org/officeDocument/2006/relationships/image" Target="../media/image38.jpg"/><Relationship Id="rId5" Type="http://schemas.openxmlformats.org/officeDocument/2006/relationships/image" Target="../media/image11.jpeg"/><Relationship Id="rId15" Type="http://schemas.openxmlformats.org/officeDocument/2006/relationships/image" Target="../media/image21.jpeg"/><Relationship Id="rId23" Type="http://schemas.openxmlformats.org/officeDocument/2006/relationships/image" Target="../media/image29.jpeg"/><Relationship Id="rId28" Type="http://schemas.openxmlformats.org/officeDocument/2006/relationships/image" Target="../media/image34.png"/><Relationship Id="rId10" Type="http://schemas.openxmlformats.org/officeDocument/2006/relationships/image" Target="../media/image16.png"/><Relationship Id="rId19" Type="http://schemas.openxmlformats.org/officeDocument/2006/relationships/image" Target="../media/image25.jpg"/><Relationship Id="rId31" Type="http://schemas.openxmlformats.org/officeDocument/2006/relationships/image" Target="../media/image37.jpg"/><Relationship Id="rId4" Type="http://schemas.openxmlformats.org/officeDocument/2006/relationships/image" Target="../media/image10.jpg"/><Relationship Id="rId9" Type="http://schemas.openxmlformats.org/officeDocument/2006/relationships/image" Target="../media/image15.jpeg"/><Relationship Id="rId14" Type="http://schemas.openxmlformats.org/officeDocument/2006/relationships/image" Target="../media/image20.jpg"/><Relationship Id="rId22" Type="http://schemas.openxmlformats.org/officeDocument/2006/relationships/image" Target="../media/image28.jpg"/><Relationship Id="rId27" Type="http://schemas.openxmlformats.org/officeDocument/2006/relationships/image" Target="../media/image33.jpg"/><Relationship Id="rId30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13" Type="http://schemas.openxmlformats.org/officeDocument/2006/relationships/image" Target="../media/image54.png"/><Relationship Id="rId18" Type="http://schemas.openxmlformats.org/officeDocument/2006/relationships/image" Target="../media/image59.jpg"/><Relationship Id="rId3" Type="http://schemas.openxmlformats.org/officeDocument/2006/relationships/image" Target="../media/image44.jpg"/><Relationship Id="rId21" Type="http://schemas.openxmlformats.org/officeDocument/2006/relationships/image" Target="../media/image62.jpg"/><Relationship Id="rId7" Type="http://schemas.openxmlformats.org/officeDocument/2006/relationships/image" Target="../media/image48.jpg"/><Relationship Id="rId12" Type="http://schemas.openxmlformats.org/officeDocument/2006/relationships/image" Target="../media/image53.jpg"/><Relationship Id="rId17" Type="http://schemas.openxmlformats.org/officeDocument/2006/relationships/image" Target="../media/image58.jpg"/><Relationship Id="rId2" Type="http://schemas.openxmlformats.org/officeDocument/2006/relationships/image" Target="../media/image43.jpg"/><Relationship Id="rId16" Type="http://schemas.openxmlformats.org/officeDocument/2006/relationships/image" Target="../media/image57.jpg"/><Relationship Id="rId20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5" Type="http://schemas.openxmlformats.org/officeDocument/2006/relationships/image" Target="../media/image46.jpg"/><Relationship Id="rId15" Type="http://schemas.openxmlformats.org/officeDocument/2006/relationships/image" Target="../media/image56.jpg"/><Relationship Id="rId10" Type="http://schemas.openxmlformats.org/officeDocument/2006/relationships/image" Target="../media/image51.png"/><Relationship Id="rId19" Type="http://schemas.openxmlformats.org/officeDocument/2006/relationships/image" Target="../media/image60.jpg"/><Relationship Id="rId4" Type="http://schemas.openxmlformats.org/officeDocument/2006/relationships/image" Target="../media/image45.jpg"/><Relationship Id="rId9" Type="http://schemas.openxmlformats.org/officeDocument/2006/relationships/image" Target="../media/image50.jpg"/><Relationship Id="rId1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73.jpg"/><Relationship Id="rId3" Type="http://schemas.openxmlformats.org/officeDocument/2006/relationships/image" Target="../media/image16.png"/><Relationship Id="rId7" Type="http://schemas.openxmlformats.org/officeDocument/2006/relationships/image" Target="../media/image67.jpg"/><Relationship Id="rId12" Type="http://schemas.openxmlformats.org/officeDocument/2006/relationships/image" Target="../media/image72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11" Type="http://schemas.openxmlformats.org/officeDocument/2006/relationships/image" Target="../media/image71.jpg"/><Relationship Id="rId5" Type="http://schemas.openxmlformats.org/officeDocument/2006/relationships/image" Target="../media/image65.jpg"/><Relationship Id="rId10" Type="http://schemas.openxmlformats.org/officeDocument/2006/relationships/image" Target="../media/image70.jpg"/><Relationship Id="rId4" Type="http://schemas.openxmlformats.org/officeDocument/2006/relationships/image" Target="../media/image64.jpg"/><Relationship Id="rId9" Type="http://schemas.openxmlformats.org/officeDocument/2006/relationships/image" Target="../media/image6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13" Type="http://schemas.openxmlformats.org/officeDocument/2006/relationships/image" Target="../media/image84.jpg"/><Relationship Id="rId18" Type="http://schemas.openxmlformats.org/officeDocument/2006/relationships/image" Target="../media/image89.jpg"/><Relationship Id="rId26" Type="http://schemas.openxmlformats.org/officeDocument/2006/relationships/image" Target="../media/image97.jpg"/><Relationship Id="rId3" Type="http://schemas.openxmlformats.org/officeDocument/2006/relationships/image" Target="../media/image17.jpg"/><Relationship Id="rId21" Type="http://schemas.openxmlformats.org/officeDocument/2006/relationships/image" Target="../media/image92.jpg"/><Relationship Id="rId7" Type="http://schemas.openxmlformats.org/officeDocument/2006/relationships/image" Target="../media/image78.png"/><Relationship Id="rId12" Type="http://schemas.openxmlformats.org/officeDocument/2006/relationships/image" Target="../media/image83.jpg"/><Relationship Id="rId17" Type="http://schemas.openxmlformats.org/officeDocument/2006/relationships/image" Target="../media/image88.png"/><Relationship Id="rId25" Type="http://schemas.openxmlformats.org/officeDocument/2006/relationships/image" Target="../media/image96.jpg"/><Relationship Id="rId2" Type="http://schemas.openxmlformats.org/officeDocument/2006/relationships/image" Target="../media/image74.jpg"/><Relationship Id="rId16" Type="http://schemas.openxmlformats.org/officeDocument/2006/relationships/image" Target="../media/image87.png"/><Relationship Id="rId20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11" Type="http://schemas.openxmlformats.org/officeDocument/2006/relationships/image" Target="../media/image82.jpg"/><Relationship Id="rId24" Type="http://schemas.openxmlformats.org/officeDocument/2006/relationships/image" Target="../media/image95.jpg"/><Relationship Id="rId5" Type="http://schemas.openxmlformats.org/officeDocument/2006/relationships/image" Target="../media/image76.png"/><Relationship Id="rId15" Type="http://schemas.openxmlformats.org/officeDocument/2006/relationships/image" Target="../media/image86.jpg"/><Relationship Id="rId23" Type="http://schemas.openxmlformats.org/officeDocument/2006/relationships/image" Target="../media/image94.jpg"/><Relationship Id="rId10" Type="http://schemas.openxmlformats.org/officeDocument/2006/relationships/image" Target="../media/image81.jpg"/><Relationship Id="rId19" Type="http://schemas.openxmlformats.org/officeDocument/2006/relationships/image" Target="../media/image90.jp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jpg"/><Relationship Id="rId22" Type="http://schemas.openxmlformats.org/officeDocument/2006/relationships/image" Target="../media/image93.jpg"/><Relationship Id="rId27" Type="http://schemas.openxmlformats.org/officeDocument/2006/relationships/image" Target="../media/image9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png"/><Relationship Id="rId3" Type="http://schemas.openxmlformats.org/officeDocument/2006/relationships/image" Target="../media/image100.png"/><Relationship Id="rId7" Type="http://schemas.openxmlformats.org/officeDocument/2006/relationships/image" Target="../media/image104.jpg"/><Relationship Id="rId12" Type="http://schemas.openxmlformats.org/officeDocument/2006/relationships/image" Target="../media/image109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.jpg"/><Relationship Id="rId5" Type="http://schemas.openxmlformats.org/officeDocument/2006/relationships/image" Target="../media/image102.png"/><Relationship Id="rId10" Type="http://schemas.openxmlformats.org/officeDocument/2006/relationships/image" Target="../media/image107.jpg"/><Relationship Id="rId4" Type="http://schemas.openxmlformats.org/officeDocument/2006/relationships/image" Target="../media/image101.jpg"/><Relationship Id="rId9" Type="http://schemas.openxmlformats.org/officeDocument/2006/relationships/image" Target="../media/image106.jpg"/><Relationship Id="rId1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jpg"/><Relationship Id="rId3" Type="http://schemas.openxmlformats.org/officeDocument/2006/relationships/image" Target="../media/image64.jp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jpg"/><Relationship Id="rId5" Type="http://schemas.openxmlformats.org/officeDocument/2006/relationships/image" Target="../media/image112.jpg"/><Relationship Id="rId10" Type="http://schemas.openxmlformats.org/officeDocument/2006/relationships/image" Target="../media/image117.jpg"/><Relationship Id="rId4" Type="http://schemas.openxmlformats.org/officeDocument/2006/relationships/image" Target="../media/image65.jpg"/><Relationship Id="rId9" Type="http://schemas.openxmlformats.org/officeDocument/2006/relationships/image" Target="../media/image116.png"/><Relationship Id="rId14" Type="http://schemas.openxmlformats.org/officeDocument/2006/relationships/image" Target="../media/image12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g"/><Relationship Id="rId3" Type="http://schemas.openxmlformats.org/officeDocument/2006/relationships/image" Target="../media/image122.jpg"/><Relationship Id="rId7" Type="http://schemas.openxmlformats.org/officeDocument/2006/relationships/image" Target="../media/image125.png"/><Relationship Id="rId12" Type="http://schemas.openxmlformats.org/officeDocument/2006/relationships/image" Target="../media/image130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11" Type="http://schemas.openxmlformats.org/officeDocument/2006/relationships/image" Target="../media/image129.jpg"/><Relationship Id="rId5" Type="http://schemas.openxmlformats.org/officeDocument/2006/relationships/image" Target="../media/image84.jpg"/><Relationship Id="rId10" Type="http://schemas.openxmlformats.org/officeDocument/2006/relationships/image" Target="../media/image128.png"/><Relationship Id="rId4" Type="http://schemas.openxmlformats.org/officeDocument/2006/relationships/image" Target="../media/image123.jpg"/><Relationship Id="rId9" Type="http://schemas.openxmlformats.org/officeDocument/2006/relationships/image" Target="../media/image1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31" y="3178098"/>
            <a:ext cx="2137810" cy="12277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2790" y="948886"/>
            <a:ext cx="40943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Original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42" y="3169217"/>
            <a:ext cx="2061129" cy="12366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76" y="3169217"/>
            <a:ext cx="2073042" cy="12366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157642" y="3169216"/>
            <a:ext cx="2061129" cy="12366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821259" y="3021980"/>
            <a:ext cx="2620536" cy="15388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362331" y="3178097"/>
            <a:ext cx="2137810" cy="12366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998372" y="3018119"/>
            <a:ext cx="2620536" cy="15388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726830" y="3178096"/>
            <a:ext cx="2137810" cy="12366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136182" y="3026999"/>
            <a:ext cx="2620536" cy="15388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231" y="4136610"/>
            <a:ext cx="901439" cy="5048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187231" y="4136608"/>
            <a:ext cx="933446" cy="5048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954429" y="3834208"/>
            <a:ext cx="1648974" cy="9860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446450" y="4938038"/>
            <a:ext cx="179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Firetruck 2:30PM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42" y="6265050"/>
            <a:ext cx="434898" cy="43489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2977376" y="6265050"/>
            <a:ext cx="1382751" cy="434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74" y="6311599"/>
            <a:ext cx="705164" cy="394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157642" y="6265049"/>
            <a:ext cx="434898" cy="4348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H="1" flipV="1">
            <a:off x="3646584" y="6265049"/>
            <a:ext cx="709351" cy="4348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1759" y="6645318"/>
            <a:ext cx="23214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https://www.youtube.com/watch?v=UVKsd8z6scw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93360" y="6033137"/>
            <a:ext cx="13003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Pee Wee Herman - Tequila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H="1" flipV="1">
            <a:off x="3061758" y="6070876"/>
            <a:ext cx="2157012" cy="787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18770" y="2419815"/>
            <a:ext cx="230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Knock over </a:t>
            </a:r>
            <a:r>
              <a:rPr lang="en-US" dirty="0" err="1"/>
              <a:t>motorcyels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71" y="2645949"/>
            <a:ext cx="271566" cy="152586"/>
          </a:xfrm>
          <a:prstGeom prst="rect">
            <a:avLst/>
          </a:prstGeom>
        </p:spPr>
      </p:pic>
      <p:cxnSp>
        <p:nvCxnSpPr>
          <p:cNvPr id="36" name="Straight Connector 35"/>
          <p:cNvCxnSpPr>
            <a:stCxn id="33" idx="1"/>
          </p:cNvCxnSpPr>
          <p:nvPr/>
        </p:nvCxnSpPr>
        <p:spPr>
          <a:xfrm>
            <a:off x="5218770" y="2604481"/>
            <a:ext cx="2642840" cy="41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4" idx="3"/>
          </p:cNvCxnSpPr>
          <p:nvPr/>
        </p:nvCxnSpPr>
        <p:spPr>
          <a:xfrm flipV="1">
            <a:off x="7315200" y="2722242"/>
            <a:ext cx="362037" cy="9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235477" y="2496553"/>
            <a:ext cx="2441760" cy="2991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705815" y="1126273"/>
            <a:ext cx="3740635" cy="137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3166" y="887382"/>
            <a:ext cx="12105406" cy="597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87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9FAF5-F8F5-4B00-9F99-66F7CEDE7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4" y="1815548"/>
            <a:ext cx="1097996" cy="11127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57EB9C-ECD4-4781-8F6C-32E5E8119E37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52434-8797-43FE-B3A9-2AB1E62C890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88868-0F61-45C0-AAC3-D9BCB9B211AB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E0723-E8D6-4C5C-9261-4E4A3D9DC619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0EED5B-0E5D-4646-AB9F-E2203E62362D}"/>
              </a:ext>
            </a:extLst>
          </p:cNvPr>
          <p:cNvCxnSpPr/>
          <p:nvPr/>
        </p:nvCxnSpPr>
        <p:spPr>
          <a:xfrm>
            <a:off x="1708894" y="919819"/>
            <a:ext cx="907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7E4DE8-3D85-46F5-8507-397FE4E25515}"/>
              </a:ext>
            </a:extLst>
          </p:cNvPr>
          <p:cNvCxnSpPr/>
          <p:nvPr/>
        </p:nvCxnSpPr>
        <p:spPr>
          <a:xfrm flipV="1">
            <a:off x="1311965" y="1590261"/>
            <a:ext cx="2676939" cy="1603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ACCAA3-119F-41ED-8B4B-3EF1E53CE5BB}"/>
              </a:ext>
            </a:extLst>
          </p:cNvPr>
          <p:cNvSpPr/>
          <p:nvPr/>
        </p:nvSpPr>
        <p:spPr>
          <a:xfrm flipV="1">
            <a:off x="2164013" y="1815547"/>
            <a:ext cx="1111137" cy="11127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C1ED7-E059-4F46-9F25-5645262C2BAB}"/>
              </a:ext>
            </a:extLst>
          </p:cNvPr>
          <p:cNvSpPr txBox="1"/>
          <p:nvPr/>
        </p:nvSpPr>
        <p:spPr>
          <a:xfrm>
            <a:off x="1920465" y="1377881"/>
            <a:ext cx="3726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JFK(MAINSTREET(!G:FBI:TERRROMIS))</a:t>
            </a:r>
          </a:p>
          <a:p>
            <a:r>
              <a:rPr lang="en-US" dirty="0"/>
              <a:t>IPX JFK.MLK</a:t>
            </a:r>
            <a:r>
              <a:rPr lang="en-US" strike="sngStrike" dirty="0"/>
              <a:t>(</a:t>
            </a:r>
            <a:r>
              <a:rPr lang="en-US" strike="sngStrike" dirty="0" err="1"/>
              <a:t>apple.touch</a:t>
            </a:r>
            <a:r>
              <a:rPr lang="en-US" strike="sngStrike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5BBC1-27CB-4E2F-A45B-C2E6B136E410}"/>
              </a:ext>
            </a:extLst>
          </p:cNvPr>
          <p:cNvSpPr txBox="1"/>
          <p:nvPr/>
        </p:nvSpPr>
        <p:spPr>
          <a:xfrm>
            <a:off x="3790122" y="2345217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Angela.St</a:t>
            </a:r>
            <a:r>
              <a:rPr lang="en-US" strike="sngStrike" dirty="0"/>
              <a:t>. </a:t>
            </a:r>
            <a:r>
              <a:rPr lang="en-US" strike="sngStrike" dirty="0" err="1"/>
              <a:t>Martin.flea</a:t>
            </a:r>
            <a:r>
              <a:rPr lang="en-US" strike="sngStrike" dirty="0"/>
              <a:t>[0]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909FB-8979-4C31-A57A-AABA5F411952}"/>
              </a:ext>
            </a:extLst>
          </p:cNvPr>
          <p:cNvSpPr txBox="1"/>
          <p:nvPr/>
        </p:nvSpPr>
        <p:spPr>
          <a:xfrm>
            <a:off x="1308579" y="21605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5EBDCB-EC54-4F0B-885A-3ABDFAC1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12" y="2936171"/>
            <a:ext cx="2449512" cy="1230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362E58-35AC-4B58-B28F-DF3217AD8856}"/>
              </a:ext>
            </a:extLst>
          </p:cNvPr>
          <p:cNvSpPr txBox="1"/>
          <p:nvPr/>
        </p:nvSpPr>
        <p:spPr>
          <a:xfrm>
            <a:off x="5279520" y="1498758"/>
            <a:ext cx="31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41</a:t>
            </a:r>
            <a:r>
              <a:rPr lang="en-US" sz="3600" strike="sngStrike" dirty="0"/>
              <a:t>.</a:t>
            </a:r>
            <a:r>
              <a:rPr lang="en-US" sz="3600" b="1" strike="sngStrike" dirty="0"/>
              <a:t>Hard-to-find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FDDA6E-D3AD-43A6-8F14-E97B48263C13}"/>
              </a:ext>
            </a:extLst>
          </p:cNvPr>
          <p:cNvSpPr txBox="1"/>
          <p:nvPr/>
        </p:nvSpPr>
        <p:spPr>
          <a:xfrm>
            <a:off x="6365824" y="2371929"/>
            <a:ext cx="194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Gorbache</a:t>
            </a:r>
            <a:r>
              <a:rPr lang="en-US" strike="sngStrike" dirty="0"/>
              <a:t>(Jackson)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C67EA3-17FF-4C70-AC8B-6B0A3C50D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852" y="2928312"/>
            <a:ext cx="2835965" cy="126660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B168AB-4950-40D1-AFEF-B287C0F740FF}"/>
              </a:ext>
            </a:extLst>
          </p:cNvPr>
          <p:cNvCxnSpPr/>
          <p:nvPr/>
        </p:nvCxnSpPr>
        <p:spPr>
          <a:xfrm flipV="1">
            <a:off x="3578087" y="2741261"/>
            <a:ext cx="2787737" cy="1910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D610476-A141-490B-BB47-6FC233201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45" y="3561615"/>
            <a:ext cx="801805" cy="11429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2D4242-7925-4524-A1CD-D3E5694DD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61" y="3919873"/>
            <a:ext cx="547997" cy="44601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E2CE7A-23F2-4D28-8CD5-DBF982BFBCFF}"/>
              </a:ext>
            </a:extLst>
          </p:cNvPr>
          <p:cNvCxnSpPr/>
          <p:nvPr/>
        </p:nvCxnSpPr>
        <p:spPr>
          <a:xfrm>
            <a:off x="6668761" y="3919873"/>
            <a:ext cx="818717" cy="585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1A8400E-9713-4F0B-AC82-DF8965DCC735}"/>
              </a:ext>
            </a:extLst>
          </p:cNvPr>
          <p:cNvSpPr/>
          <p:nvPr/>
        </p:nvSpPr>
        <p:spPr>
          <a:xfrm flipV="1">
            <a:off x="7238768" y="4694167"/>
            <a:ext cx="3196105" cy="16530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B065D6-79CB-4D3D-8ECE-298A3C755A3D}"/>
              </a:ext>
            </a:extLst>
          </p:cNvPr>
          <p:cNvSpPr/>
          <p:nvPr/>
        </p:nvSpPr>
        <p:spPr>
          <a:xfrm flipV="1">
            <a:off x="4067425" y="2791185"/>
            <a:ext cx="2516027" cy="16530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B787B3-A855-4000-A437-8C26EE558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458" y="2953851"/>
            <a:ext cx="928388" cy="9243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ADC2AD-7253-45BB-8FFE-059AEC903062}"/>
              </a:ext>
            </a:extLst>
          </p:cNvPr>
          <p:cNvSpPr/>
          <p:nvPr/>
        </p:nvSpPr>
        <p:spPr>
          <a:xfrm flipV="1">
            <a:off x="3360459" y="2909621"/>
            <a:ext cx="1077126" cy="10102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72721F5-E7C7-44AE-9328-8270C116F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359" y="4735431"/>
            <a:ext cx="2346862" cy="104890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DE562E7-2BFB-4C5E-B064-E85BF7083162}"/>
              </a:ext>
            </a:extLst>
          </p:cNvPr>
          <p:cNvSpPr/>
          <p:nvPr/>
        </p:nvSpPr>
        <p:spPr>
          <a:xfrm flipV="1">
            <a:off x="3790122" y="4695742"/>
            <a:ext cx="2607919" cy="10885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61B83-C467-46FB-BCCE-DFA010ED75D3}"/>
              </a:ext>
            </a:extLst>
          </p:cNvPr>
          <p:cNvSpPr/>
          <p:nvPr/>
        </p:nvSpPr>
        <p:spPr>
          <a:xfrm flipV="1">
            <a:off x="2426091" y="3508615"/>
            <a:ext cx="849059" cy="12268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E26E71-B78B-442B-A71A-924449D21E2C}"/>
              </a:ext>
            </a:extLst>
          </p:cNvPr>
          <p:cNvCxnSpPr/>
          <p:nvPr/>
        </p:nvCxnSpPr>
        <p:spPr>
          <a:xfrm flipV="1">
            <a:off x="2473345" y="3561615"/>
            <a:ext cx="801805" cy="11738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026727-F6B6-4C09-847A-733D48421648}"/>
              </a:ext>
            </a:extLst>
          </p:cNvPr>
          <p:cNvCxnSpPr>
            <a:cxnSpLocks/>
          </p:cNvCxnSpPr>
          <p:nvPr/>
        </p:nvCxnSpPr>
        <p:spPr>
          <a:xfrm flipH="1" flipV="1">
            <a:off x="3733275" y="3096673"/>
            <a:ext cx="2304123" cy="12268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1D1F7A-B5E0-43EF-AA1C-B4AAB7A797EB}"/>
              </a:ext>
            </a:extLst>
          </p:cNvPr>
          <p:cNvCxnSpPr>
            <a:cxnSpLocks/>
          </p:cNvCxnSpPr>
          <p:nvPr/>
        </p:nvCxnSpPr>
        <p:spPr>
          <a:xfrm flipH="1" flipV="1">
            <a:off x="3988904" y="4819873"/>
            <a:ext cx="2229845" cy="6757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1F9735-ACD6-4B66-944B-1F1491105891}"/>
              </a:ext>
            </a:extLst>
          </p:cNvPr>
          <p:cNvCxnSpPr>
            <a:cxnSpLocks/>
          </p:cNvCxnSpPr>
          <p:nvPr/>
        </p:nvCxnSpPr>
        <p:spPr>
          <a:xfrm flipH="1" flipV="1">
            <a:off x="6707991" y="3170723"/>
            <a:ext cx="2846826" cy="942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0FAE17-EFFF-4071-999B-5888B4EB5B17}"/>
              </a:ext>
            </a:extLst>
          </p:cNvPr>
          <p:cNvCxnSpPr>
            <a:cxnSpLocks/>
          </p:cNvCxnSpPr>
          <p:nvPr/>
        </p:nvCxnSpPr>
        <p:spPr>
          <a:xfrm flipH="1" flipV="1">
            <a:off x="2146068" y="2026985"/>
            <a:ext cx="1129082" cy="7703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F35E1E-08A6-424C-A209-7889A79ECA09}"/>
              </a:ext>
            </a:extLst>
          </p:cNvPr>
          <p:cNvCxnSpPr/>
          <p:nvPr/>
        </p:nvCxnSpPr>
        <p:spPr>
          <a:xfrm>
            <a:off x="2726152" y="2104069"/>
            <a:ext cx="965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BB1306E-1ACE-42A8-8BE4-478D330FD9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31" y="5408661"/>
            <a:ext cx="889612" cy="107712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A5F3882-C620-4C92-9B10-DABF723F2E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88" y="5355299"/>
            <a:ext cx="1724579" cy="1247707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2471918-CC9B-4408-BBBC-F57EF764E5E2}"/>
              </a:ext>
            </a:extLst>
          </p:cNvPr>
          <p:cNvCxnSpPr/>
          <p:nvPr/>
        </p:nvCxnSpPr>
        <p:spPr>
          <a:xfrm flipH="1" flipV="1">
            <a:off x="2814143" y="4819873"/>
            <a:ext cx="3708407" cy="1832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FDACE60D-7C08-4B26-B0AA-1F515CE8DF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01" y="5977341"/>
            <a:ext cx="508448" cy="508448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EBC6C1-D717-49B9-981B-FAD5D6D37481}"/>
              </a:ext>
            </a:extLst>
          </p:cNvPr>
          <p:cNvCxnSpPr/>
          <p:nvPr/>
        </p:nvCxnSpPr>
        <p:spPr>
          <a:xfrm flipH="1" flipV="1">
            <a:off x="1620346" y="4769653"/>
            <a:ext cx="6096000" cy="1608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D30631-4D0C-4A28-9901-D894B2CA8373}"/>
              </a:ext>
            </a:extLst>
          </p:cNvPr>
          <p:cNvSpPr txBox="1"/>
          <p:nvPr/>
        </p:nvSpPr>
        <p:spPr>
          <a:xfrm>
            <a:off x="6454055" y="4646158"/>
            <a:ext cx="468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Egmon.Genetech.Facebook.Omegamon.XE.z</a:t>
            </a:r>
            <a:r>
              <a:rPr lang="en-US" strike="sngStrike" dirty="0"/>
              <a:t>/OS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EFA48E0-EF48-4405-85F2-C4DC86342368}"/>
              </a:ext>
            </a:extLst>
          </p:cNvPr>
          <p:cNvSpPr/>
          <p:nvPr/>
        </p:nvSpPr>
        <p:spPr>
          <a:xfrm>
            <a:off x="1842593" y="4969565"/>
            <a:ext cx="7876062" cy="4628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382F365-AC80-4250-AD6B-C5A4603BA138}"/>
              </a:ext>
            </a:extLst>
          </p:cNvPr>
          <p:cNvCxnSpPr>
            <a:cxnSpLocks/>
            <a:endCxn id="60" idx="1"/>
          </p:cNvCxnSpPr>
          <p:nvPr/>
        </p:nvCxnSpPr>
        <p:spPr>
          <a:xfrm flipH="1" flipV="1">
            <a:off x="1842593" y="5200986"/>
            <a:ext cx="7841322" cy="7222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3CA9063-79EE-4BB2-963D-DF08AD6998A0}"/>
              </a:ext>
            </a:extLst>
          </p:cNvPr>
          <p:cNvSpPr/>
          <p:nvPr/>
        </p:nvSpPr>
        <p:spPr>
          <a:xfrm>
            <a:off x="1213146" y="493409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0EEBE-FD68-458B-AEB8-469D69CD4B3F}"/>
              </a:ext>
            </a:extLst>
          </p:cNvPr>
          <p:cNvSpPr txBox="1"/>
          <p:nvPr/>
        </p:nvSpPr>
        <p:spPr>
          <a:xfrm>
            <a:off x="3733275" y="635803"/>
            <a:ext cx="71652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September 11th, 2023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7E683CA-7BA1-472C-B89A-4691C900C4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476" y="2471237"/>
            <a:ext cx="1213529" cy="144327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91456BD-8359-4EC8-832C-B90C92AA96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8" y="1495021"/>
            <a:ext cx="1347788" cy="84772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1585858-A19C-4097-AA46-862D049A92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902" y="2359014"/>
            <a:ext cx="1453178" cy="1603507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A712E740-5AF0-4666-953D-4E738B55F490}"/>
              </a:ext>
            </a:extLst>
          </p:cNvPr>
          <p:cNvSpPr/>
          <p:nvPr/>
        </p:nvSpPr>
        <p:spPr>
          <a:xfrm>
            <a:off x="10386874" y="1377881"/>
            <a:ext cx="1802312" cy="767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September 11th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645C9C-7F5C-485A-8211-CC407C24736A}"/>
              </a:ext>
            </a:extLst>
          </p:cNvPr>
          <p:cNvCxnSpPr/>
          <p:nvPr/>
        </p:nvCxnSpPr>
        <p:spPr>
          <a:xfrm>
            <a:off x="1432314" y="5747136"/>
            <a:ext cx="6055164" cy="716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99BA881-6CB3-4DEC-B782-350ED6389BB6}"/>
              </a:ext>
            </a:extLst>
          </p:cNvPr>
          <p:cNvSpPr txBox="1"/>
          <p:nvPr/>
        </p:nvSpPr>
        <p:spPr>
          <a:xfrm>
            <a:off x="8786191" y="5784338"/>
            <a:ext cx="23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Airplane 6:07PM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C5F748B-D413-4EF4-8020-7C96BAEE360E}"/>
              </a:ext>
            </a:extLst>
          </p:cNvPr>
          <p:cNvCxnSpPr/>
          <p:nvPr/>
        </p:nvCxnSpPr>
        <p:spPr>
          <a:xfrm flipV="1">
            <a:off x="780526" y="4646570"/>
            <a:ext cx="11235029" cy="1142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6E80A53-C45F-4228-AAD5-DD07EE977377}"/>
              </a:ext>
            </a:extLst>
          </p:cNvPr>
          <p:cNvCxnSpPr>
            <a:cxnSpLocks/>
          </p:cNvCxnSpPr>
          <p:nvPr/>
        </p:nvCxnSpPr>
        <p:spPr>
          <a:xfrm>
            <a:off x="983543" y="1442378"/>
            <a:ext cx="11083808" cy="14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9D090921-5601-4EA5-B049-115D9D413E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649" y="1075795"/>
            <a:ext cx="1708996" cy="95756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AEA03FC-1490-46C3-B48E-35370EF7B9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584" y="895893"/>
            <a:ext cx="445765" cy="4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26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7E9426-CD32-42BD-A840-531D2D56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44695" y="3429000"/>
            <a:ext cx="3887026" cy="1736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A3D72-3F0B-49CE-BB16-8BEB1E05E1FF}"/>
              </a:ext>
            </a:extLst>
          </p:cNvPr>
          <p:cNvSpPr txBox="1"/>
          <p:nvPr/>
        </p:nvSpPr>
        <p:spPr>
          <a:xfrm>
            <a:off x="3340340" y="2703114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Ernst-Reuter-Schule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30E40-899D-49D2-91D9-E9B65E69FFE4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CD16BE-AA9C-4823-979E-0A1B49BE6AF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F070A-E198-46E2-BE39-BC9DA53EC35D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7BFFE-DF7A-459E-A346-E34936EF6A4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96BFCC-DB61-4904-BD91-D3F9EADB4CFA}"/>
              </a:ext>
            </a:extLst>
          </p:cNvPr>
          <p:cNvCxnSpPr/>
          <p:nvPr/>
        </p:nvCxnSpPr>
        <p:spPr>
          <a:xfrm>
            <a:off x="1708894" y="919819"/>
            <a:ext cx="907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353E801-3901-43C0-89EB-148E60AF1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41" y="1099534"/>
            <a:ext cx="2143125" cy="214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E1FA32-AD58-4F79-B962-4495A46D6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053" y="3429000"/>
            <a:ext cx="1228571" cy="1314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9D1925-48BB-461D-833B-9E9137107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82" y="5707173"/>
            <a:ext cx="1123328" cy="1098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8CA366-B05B-4934-A56D-AE367DEA0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14" y="5741601"/>
            <a:ext cx="1575657" cy="105810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60F2A0-EC9A-4E8C-813D-A553FFDE4AA2}"/>
              </a:ext>
            </a:extLst>
          </p:cNvPr>
          <p:cNvSpPr/>
          <p:nvPr/>
        </p:nvSpPr>
        <p:spPr>
          <a:xfrm>
            <a:off x="0" y="5707174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39A6F7-DC23-4080-909A-99A881106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65" y="5747652"/>
            <a:ext cx="1058106" cy="10581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7F1CE2-BBB7-470E-9BC4-A7C096552CFF}"/>
              </a:ext>
            </a:extLst>
          </p:cNvPr>
          <p:cNvSpPr txBox="1"/>
          <p:nvPr/>
        </p:nvSpPr>
        <p:spPr>
          <a:xfrm>
            <a:off x="13959" y="6153853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CPVA.§187.PREA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357279-743F-4E7E-8327-73CFA0650444}"/>
              </a:ext>
            </a:extLst>
          </p:cNvPr>
          <p:cNvSpPr txBox="1"/>
          <p:nvPr/>
        </p:nvSpPr>
        <p:spPr>
          <a:xfrm>
            <a:off x="13959" y="6453726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HOMCIDE:BILL</a:t>
            </a:r>
          </a:p>
          <a:p>
            <a:r>
              <a:rPr lang="en-US" sz="800" dirty="0"/>
              <a:t>HOMCDIE:AUSLAENDER</a:t>
            </a:r>
          </a:p>
          <a:p>
            <a:r>
              <a:rPr lang="en-US" sz="800" dirty="0"/>
              <a:t>HOMCDIE:JESUS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E87805-891A-4F75-814E-DC6B8DDCA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5783" y="5762155"/>
            <a:ext cx="902218" cy="103755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2E65B8-4313-4583-9DD3-B2EEE1A62A6B}"/>
              </a:ext>
            </a:extLst>
          </p:cNvPr>
          <p:cNvCxnSpPr/>
          <p:nvPr/>
        </p:nvCxnSpPr>
        <p:spPr>
          <a:xfrm flipV="1">
            <a:off x="6825576" y="5970872"/>
            <a:ext cx="1524000" cy="94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B731FBC-3C25-406B-98C0-400722F8D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240" y="6069011"/>
            <a:ext cx="984394" cy="55126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32D602-F21C-46C5-9D7A-D7AA45B204BB}"/>
              </a:ext>
            </a:extLst>
          </p:cNvPr>
          <p:cNvCxnSpPr/>
          <p:nvPr/>
        </p:nvCxnSpPr>
        <p:spPr>
          <a:xfrm flipV="1">
            <a:off x="8321240" y="6063236"/>
            <a:ext cx="889728" cy="557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60E57B9-BEB5-4680-AF60-9CB8C30EB9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99" y="6199936"/>
            <a:ext cx="1211555" cy="4846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CBC9DD-BE00-45E3-B4DD-EC72332ACF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85" y="5884458"/>
            <a:ext cx="1391352" cy="77915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8A817F0-610F-4514-8E75-1795C9920357}"/>
              </a:ext>
            </a:extLst>
          </p:cNvPr>
          <p:cNvSpPr/>
          <p:nvPr/>
        </p:nvSpPr>
        <p:spPr>
          <a:xfrm flipV="1">
            <a:off x="5432080" y="5792461"/>
            <a:ext cx="6838188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1C3598-51DE-4CA3-9122-CFC536C2AC70}"/>
              </a:ext>
            </a:extLst>
          </p:cNvPr>
          <p:cNvCxnSpPr/>
          <p:nvPr/>
        </p:nvCxnSpPr>
        <p:spPr>
          <a:xfrm flipV="1">
            <a:off x="5639499" y="6153853"/>
            <a:ext cx="6031438" cy="466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87511C1-6BEA-4F1E-BECC-754A7B88DDED}"/>
              </a:ext>
            </a:extLst>
          </p:cNvPr>
          <p:cNvSpPr/>
          <p:nvPr/>
        </p:nvSpPr>
        <p:spPr>
          <a:xfrm>
            <a:off x="28120" y="534558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1992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06F45D-7849-461E-9342-1026BDCCE3E6}"/>
              </a:ext>
            </a:extLst>
          </p:cNvPr>
          <p:cNvSpPr txBox="1"/>
          <p:nvPr/>
        </p:nvSpPr>
        <p:spPr>
          <a:xfrm>
            <a:off x="4518787" y="5348100"/>
            <a:ext cx="424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SQ.HOMCIDE:STUNSTROK:CPVA.§187.PREA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CC8B39-3DF5-4840-A464-F82A40B67564}"/>
              </a:ext>
            </a:extLst>
          </p:cNvPr>
          <p:cNvSpPr txBox="1"/>
          <p:nvPr/>
        </p:nvSpPr>
        <p:spPr>
          <a:xfrm>
            <a:off x="3886332" y="5530254"/>
            <a:ext cx="491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ATOMCLOCK(!</a:t>
            </a:r>
            <a:r>
              <a:rPr lang="en-US" dirty="0" err="1"/>
              <a:t>PRESIGN.AVABILITY.SQ.!WHITE</a:t>
            </a:r>
            <a:r>
              <a:rPr lang="en-US" sz="800" strike="sngStrike" dirty="0" err="1"/>
              <a:t>.“Manhunt</a:t>
            </a:r>
            <a:r>
              <a:rPr lang="en-US" sz="800" strike="sngStrike" dirty="0"/>
              <a:t>”)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423CB1-E205-467F-8656-5186414394EF}"/>
              </a:ext>
            </a:extLst>
          </p:cNvPr>
          <p:cNvSpPr/>
          <p:nvPr/>
        </p:nvSpPr>
        <p:spPr>
          <a:xfrm flipV="1">
            <a:off x="409841" y="5701899"/>
            <a:ext cx="12204604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228261-5BC3-4A46-B278-CF3BD25FB54E}"/>
              </a:ext>
            </a:extLst>
          </p:cNvPr>
          <p:cNvCxnSpPr/>
          <p:nvPr/>
        </p:nvCxnSpPr>
        <p:spPr>
          <a:xfrm flipV="1">
            <a:off x="7587576" y="5530254"/>
            <a:ext cx="39042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127DB3D-8B5C-4F10-AAE0-323FF01B916D}"/>
              </a:ext>
            </a:extLst>
          </p:cNvPr>
          <p:cNvSpPr/>
          <p:nvPr/>
        </p:nvSpPr>
        <p:spPr>
          <a:xfrm>
            <a:off x="774161" y="5264698"/>
            <a:ext cx="540326" cy="520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7935A-67E4-49C8-8EB1-74B438E3E3F9}"/>
              </a:ext>
            </a:extLst>
          </p:cNvPr>
          <p:cNvSpPr txBox="1"/>
          <p:nvPr/>
        </p:nvSpPr>
        <p:spPr>
          <a:xfrm>
            <a:off x="797815" y="6039087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US</a:t>
            </a:r>
          </a:p>
          <a:p>
            <a:r>
              <a:rPr lang="en-US" sz="1100" b="1" dirty="0"/>
              <a:t>-WORMS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37BE4A-9400-496B-9EA6-3A2B4AFA515E}"/>
              </a:ext>
            </a:extLst>
          </p:cNvPr>
          <p:cNvSpPr/>
          <p:nvPr/>
        </p:nvSpPr>
        <p:spPr>
          <a:xfrm>
            <a:off x="3837690" y="939117"/>
            <a:ext cx="4247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SQ.HOMCIDE:STUNSTROK:CPVA.§187.PREA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D1A7E4-37C7-45F9-9AEB-DD52CE176388}"/>
              </a:ext>
            </a:extLst>
          </p:cNvPr>
          <p:cNvCxnSpPr/>
          <p:nvPr/>
        </p:nvCxnSpPr>
        <p:spPr>
          <a:xfrm flipV="1">
            <a:off x="7587576" y="3086892"/>
            <a:ext cx="1178528" cy="2078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E9054E3-9421-46D0-9E73-39F8DCADE3B5}"/>
              </a:ext>
            </a:extLst>
          </p:cNvPr>
          <p:cNvSpPr/>
          <p:nvPr/>
        </p:nvSpPr>
        <p:spPr>
          <a:xfrm flipV="1">
            <a:off x="7595798" y="3443420"/>
            <a:ext cx="1346664" cy="13445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9907992-A409-46C9-B9E2-276E5DD73C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78" y="3927827"/>
            <a:ext cx="536050" cy="4051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D7B3E7F-396F-4190-AAE5-42508AE07F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78" y="3242659"/>
            <a:ext cx="543968" cy="54396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576F657-5670-43AA-8158-22DFA8EA9A7A}"/>
              </a:ext>
            </a:extLst>
          </p:cNvPr>
          <p:cNvSpPr/>
          <p:nvPr/>
        </p:nvSpPr>
        <p:spPr>
          <a:xfrm flipV="1">
            <a:off x="8637848" y="3250235"/>
            <a:ext cx="536050" cy="5744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01DE61A-8823-4E06-B9B9-286695BF722B}"/>
              </a:ext>
            </a:extLst>
          </p:cNvPr>
          <p:cNvCxnSpPr/>
          <p:nvPr/>
        </p:nvCxnSpPr>
        <p:spPr>
          <a:xfrm flipH="1">
            <a:off x="8655218" y="3242659"/>
            <a:ext cx="650416" cy="12242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40D6447-6FC2-4D29-B62E-5B179015AB9C}"/>
              </a:ext>
            </a:extLst>
          </p:cNvPr>
          <p:cNvCxnSpPr/>
          <p:nvPr/>
        </p:nvCxnSpPr>
        <p:spPr>
          <a:xfrm>
            <a:off x="7587576" y="3514643"/>
            <a:ext cx="733664" cy="78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F9B8DF28-BB11-4B1F-86C9-A3CA60999D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894" y="3649659"/>
            <a:ext cx="677136" cy="1017554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5F7980-712C-410D-8313-DC340A381159}"/>
              </a:ext>
            </a:extLst>
          </p:cNvPr>
          <p:cNvCxnSpPr/>
          <p:nvPr/>
        </p:nvCxnSpPr>
        <p:spPr>
          <a:xfrm flipH="1">
            <a:off x="9257215" y="3337660"/>
            <a:ext cx="627689" cy="1961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467F075-7583-4DC9-BDCE-6C8782AF8B89}"/>
              </a:ext>
            </a:extLst>
          </p:cNvPr>
          <p:cNvSpPr/>
          <p:nvPr/>
        </p:nvSpPr>
        <p:spPr>
          <a:xfrm flipV="1">
            <a:off x="9315244" y="3580991"/>
            <a:ext cx="854227" cy="10985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0FF98C-8955-44BD-B328-E890A74DDE2B}"/>
              </a:ext>
            </a:extLst>
          </p:cNvPr>
          <p:cNvSpPr txBox="1"/>
          <p:nvPr/>
        </p:nvSpPr>
        <p:spPr>
          <a:xfrm>
            <a:off x="9173898" y="2994522"/>
            <a:ext cx="15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Jason Peterson</a:t>
            </a:r>
          </a:p>
          <a:p>
            <a:r>
              <a:rPr lang="en-US" dirty="0"/>
              <a:t>Hells Angels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A51A2B5-8A00-4A1B-B285-12F4F0C566D9}"/>
              </a:ext>
            </a:extLst>
          </p:cNvPr>
          <p:cNvSpPr/>
          <p:nvPr/>
        </p:nvSpPr>
        <p:spPr>
          <a:xfrm>
            <a:off x="9695462" y="2994522"/>
            <a:ext cx="2541796" cy="7724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PETER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EFF5C4-A6EF-4D73-B7D6-30AB345B98CB}"/>
              </a:ext>
            </a:extLst>
          </p:cNvPr>
          <p:cNvCxnSpPr/>
          <p:nvPr/>
        </p:nvCxnSpPr>
        <p:spPr>
          <a:xfrm flipH="1" flipV="1">
            <a:off x="9488557" y="3786627"/>
            <a:ext cx="680914" cy="680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2B72E2D-165A-436E-B378-D680ACA8BB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2143" y="1562716"/>
            <a:ext cx="400000" cy="102857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FE4A436-E3D1-4AB3-94C8-2A657D313616}"/>
              </a:ext>
            </a:extLst>
          </p:cNvPr>
          <p:cNvSpPr/>
          <p:nvPr/>
        </p:nvSpPr>
        <p:spPr>
          <a:xfrm>
            <a:off x="10573910" y="3777361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HOMICE:PETER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54A065-EDE3-44F1-89BA-E80AFA6AD24C}"/>
              </a:ext>
            </a:extLst>
          </p:cNvPr>
          <p:cNvSpPr txBox="1"/>
          <p:nvPr/>
        </p:nvSpPr>
        <p:spPr>
          <a:xfrm>
            <a:off x="10342893" y="4002245"/>
            <a:ext cx="189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HOMICDIE:KYSTAL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26C48EA-E2EE-4A57-907A-DE0956BF1B19}"/>
              </a:ext>
            </a:extLst>
          </p:cNvPr>
          <p:cNvSpPr/>
          <p:nvPr/>
        </p:nvSpPr>
        <p:spPr>
          <a:xfrm>
            <a:off x="6122572" y="2077001"/>
            <a:ext cx="243252" cy="6525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485DB0B-2AE0-4085-9574-3C0819E372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272" y="4298800"/>
            <a:ext cx="1040390" cy="62423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315CF04-21F5-4F28-B16E-81B5318828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619" y="4338989"/>
            <a:ext cx="677495" cy="90449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31C4109-BF0C-4C6D-A4FD-A2C2F000DEA1}"/>
              </a:ext>
            </a:extLst>
          </p:cNvPr>
          <p:cNvSpPr txBox="1"/>
          <p:nvPr/>
        </p:nvSpPr>
        <p:spPr>
          <a:xfrm>
            <a:off x="-34953" y="4923034"/>
            <a:ext cx="269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KING.WORMS </a:t>
            </a:r>
            <a:r>
              <a:rPr lang="en-US" dirty="0" err="1"/>
              <a:t>irene</a:t>
            </a:r>
            <a:r>
              <a:rPr lang="en-US" dirty="0"/>
              <a:t> </a:t>
            </a:r>
            <a:r>
              <a:rPr lang="en-US" dirty="0" err="1"/>
              <a:t>solms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ACC1EA6-858D-474C-8918-91696FBD61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3618" y="1548913"/>
            <a:ext cx="251958" cy="113381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6ABE70F-2EF1-452A-AD64-767C8B071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892" y="1489651"/>
            <a:ext cx="1228571" cy="13142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3D56C72-DA8C-46DF-BBA5-70975B962681}"/>
              </a:ext>
            </a:extLst>
          </p:cNvPr>
          <p:cNvSpPr/>
          <p:nvPr/>
        </p:nvSpPr>
        <p:spPr>
          <a:xfrm flipV="1">
            <a:off x="7450079" y="1499988"/>
            <a:ext cx="1346664" cy="13445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849DCB8-B65C-4517-B0A2-55D32B65022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10201" y="1537475"/>
            <a:ext cx="944217" cy="106224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24DCFB3-7F16-498D-BD66-904B6C8DFD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90" y="1489236"/>
            <a:ext cx="1376577" cy="102184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9E997B1-C506-4F96-BCCB-0472ED558F8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9" y="1150573"/>
            <a:ext cx="1895475" cy="240982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7C746DC-FF6E-4679-82E2-3EA9B9A70B88}"/>
              </a:ext>
            </a:extLst>
          </p:cNvPr>
          <p:cNvSpPr txBox="1"/>
          <p:nvPr/>
        </p:nvSpPr>
        <p:spPr>
          <a:xfrm>
            <a:off x="639231" y="3601961"/>
            <a:ext cx="12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PAUL.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biliski</a:t>
            </a:r>
            <a:r>
              <a:rPr lang="en-US" sz="800" strike="sngStrike" dirty="0"/>
              <a:t>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D35FF76-50B6-4CA3-908B-10073AA972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" y="3975040"/>
            <a:ext cx="1095865" cy="685829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94B13D3-D424-4899-B147-5A5B63623560}"/>
              </a:ext>
            </a:extLst>
          </p:cNvPr>
          <p:cNvSpPr/>
          <p:nvPr/>
        </p:nvSpPr>
        <p:spPr>
          <a:xfrm>
            <a:off x="1041867" y="3877817"/>
            <a:ext cx="2368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ICC judges issue arrest warrants against Vladimir Vladimirovich Putin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46414B5-A1BD-46F3-AC3C-134C0BC5ADBA}"/>
              </a:ext>
            </a:extLst>
          </p:cNvPr>
          <p:cNvSpPr/>
          <p:nvPr/>
        </p:nvSpPr>
        <p:spPr>
          <a:xfrm flipV="1">
            <a:off x="10207452" y="4305803"/>
            <a:ext cx="693380" cy="9703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3E20601-D0A1-46A6-B422-5B665964FD0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94" y="4981622"/>
            <a:ext cx="931605" cy="52169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3E16761-9441-4080-9F59-2147A89740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99" y="4862230"/>
            <a:ext cx="1121370" cy="74758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1913DF5-92DA-4A58-960D-0FE453CC199D}"/>
              </a:ext>
            </a:extLst>
          </p:cNvPr>
          <p:cNvSpPr/>
          <p:nvPr/>
        </p:nvSpPr>
        <p:spPr>
          <a:xfrm flipV="1">
            <a:off x="5082943" y="1477681"/>
            <a:ext cx="1795243" cy="1251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4A9341-8FDB-4AE9-9125-040979328015}"/>
              </a:ext>
            </a:extLst>
          </p:cNvPr>
          <p:cNvSpPr/>
          <p:nvPr/>
        </p:nvSpPr>
        <p:spPr>
          <a:xfrm flipV="1">
            <a:off x="3441743" y="3415149"/>
            <a:ext cx="3977317" cy="1736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229D062-6042-4469-9E30-BDD4E68C26BD}"/>
              </a:ext>
            </a:extLst>
          </p:cNvPr>
          <p:cNvSpPr/>
          <p:nvPr/>
        </p:nvSpPr>
        <p:spPr>
          <a:xfrm>
            <a:off x="2467883" y="969020"/>
            <a:ext cx="1071203" cy="3154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8BA968A-BF3C-418F-82A8-DD07EE7919C1}"/>
              </a:ext>
            </a:extLst>
          </p:cNvPr>
          <p:cNvSpPr/>
          <p:nvPr/>
        </p:nvSpPr>
        <p:spPr>
          <a:xfrm>
            <a:off x="3454688" y="857941"/>
            <a:ext cx="540326" cy="520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8ACE27C-5AD6-4F7D-8F4B-E1336F89160E}"/>
              </a:ext>
            </a:extLst>
          </p:cNvPr>
          <p:cNvSpPr/>
          <p:nvPr/>
        </p:nvSpPr>
        <p:spPr>
          <a:xfrm>
            <a:off x="2365770" y="1203196"/>
            <a:ext cx="174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CPVA.§187.PREA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1E81945-630E-48FE-8B76-4E3BEE64F6E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38726" y="3054469"/>
            <a:ext cx="1270629" cy="936075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AC3154D6-E102-43C5-89A1-025EB3F84E2D}"/>
              </a:ext>
            </a:extLst>
          </p:cNvPr>
          <p:cNvSpPr/>
          <p:nvPr/>
        </p:nvSpPr>
        <p:spPr>
          <a:xfrm flipV="1">
            <a:off x="3302367" y="2970389"/>
            <a:ext cx="1144299" cy="10318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41761F9-CF38-4A22-B160-A11FAAA1BED1}"/>
              </a:ext>
            </a:extLst>
          </p:cNvPr>
          <p:cNvSpPr txBox="1"/>
          <p:nvPr/>
        </p:nvSpPr>
        <p:spPr>
          <a:xfrm>
            <a:off x="8554575" y="4197738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Accomplise</a:t>
            </a:r>
            <a:endParaRPr lang="en-US" sz="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C0DCAA-86E5-495B-BD24-035312BDF00E}"/>
              </a:ext>
            </a:extLst>
          </p:cNvPr>
          <p:cNvSpPr/>
          <p:nvPr/>
        </p:nvSpPr>
        <p:spPr>
          <a:xfrm flipV="1">
            <a:off x="8583149" y="3892431"/>
            <a:ext cx="536050" cy="5744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6E6B47-81D2-4361-9A52-6704C6BFB82B}"/>
              </a:ext>
            </a:extLst>
          </p:cNvPr>
          <p:cNvSpPr txBox="1"/>
          <p:nvPr/>
        </p:nvSpPr>
        <p:spPr>
          <a:xfrm>
            <a:off x="8412658" y="4119181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MAINSTRE(SV).</a:t>
            </a:r>
            <a:r>
              <a:rPr lang="en-US" sz="800" strike="sngStrike" dirty="0"/>
              <a:t>tootsie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4ED065F-D61A-4BB6-911C-43DAC9D030E0}"/>
              </a:ext>
            </a:extLst>
          </p:cNvPr>
          <p:cNvSpPr/>
          <p:nvPr/>
        </p:nvSpPr>
        <p:spPr>
          <a:xfrm>
            <a:off x="4677871" y="2951920"/>
            <a:ext cx="3271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 dr.-</a:t>
            </a:r>
            <a:r>
              <a:rPr lang="en-US" dirty="0" err="1"/>
              <a:t>heumann</a:t>
            </a:r>
            <a:r>
              <a:rPr lang="en-US" dirty="0"/>
              <a:t>-</a:t>
            </a:r>
            <a:r>
              <a:rPr lang="en-US" dirty="0" err="1"/>
              <a:t>weg</a:t>
            </a:r>
            <a:r>
              <a:rPr lang="en-US" dirty="0"/>
              <a:t>, </a:t>
            </a:r>
            <a:r>
              <a:rPr lang="en-US" dirty="0" err="1"/>
              <a:t>dietzenbach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D628AA0-2484-42BB-A0EE-119910470559}"/>
              </a:ext>
            </a:extLst>
          </p:cNvPr>
          <p:cNvSpPr/>
          <p:nvPr/>
        </p:nvSpPr>
        <p:spPr>
          <a:xfrm>
            <a:off x="10207452" y="903234"/>
            <a:ext cx="1981003" cy="620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8E121E-26AD-4881-98E0-4D719251848F}"/>
              </a:ext>
            </a:extLst>
          </p:cNvPr>
          <p:cNvSpPr txBox="1"/>
          <p:nvPr/>
        </p:nvSpPr>
        <p:spPr>
          <a:xfrm>
            <a:off x="10398134" y="1030319"/>
            <a:ext cx="170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September 11th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3D8A499-2DCA-4659-B3CB-9E53B19AD12B}"/>
              </a:ext>
            </a:extLst>
          </p:cNvPr>
          <p:cNvCxnSpPr/>
          <p:nvPr/>
        </p:nvCxnSpPr>
        <p:spPr>
          <a:xfrm flipV="1">
            <a:off x="5238471" y="4297017"/>
            <a:ext cx="1480381" cy="11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2288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67EB42C-2B5A-4993-A4E0-982072B2D600}"/>
              </a:ext>
            </a:extLst>
          </p:cNvPr>
          <p:cNvSpPr txBox="1"/>
          <p:nvPr/>
        </p:nvSpPr>
        <p:spPr>
          <a:xfrm>
            <a:off x="8221939" y="3758824"/>
            <a:ext cx="3764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!ATHOMCLOCK(September 11</a:t>
            </a:r>
            <a:r>
              <a:rPr lang="en-US" baseline="30000" dirty="0"/>
              <a:t>th</a:t>
            </a:r>
            <a:r>
              <a:rPr lang="en-US" dirty="0"/>
              <a:t>, 2023)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E56173-5C3D-4576-AAA6-EB3B531C141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335CB-6B16-4797-9066-64EA07272272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02B2F-35C8-4EFC-A8C3-A98507298655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A7C5B-B23D-4412-A4FC-F2FF3FB9D806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6C80C9-32B3-494B-9397-97E43616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07" y="2509631"/>
            <a:ext cx="2857500" cy="16002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D3727D-C2D2-4132-8CBF-8705C50D4EE7}"/>
              </a:ext>
            </a:extLst>
          </p:cNvPr>
          <p:cNvSpPr/>
          <p:nvPr/>
        </p:nvSpPr>
        <p:spPr>
          <a:xfrm>
            <a:off x="3445566" y="1987826"/>
            <a:ext cx="1775792" cy="5218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EROS CENTER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933E-771C-41D3-8FBF-6F669562EBDE}"/>
              </a:ext>
            </a:extLst>
          </p:cNvPr>
          <p:cNvCxnSpPr/>
          <p:nvPr/>
        </p:nvCxnSpPr>
        <p:spPr>
          <a:xfrm>
            <a:off x="3445566" y="1590261"/>
            <a:ext cx="3591338" cy="2888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ED6C70D-BCD7-425A-9AD6-D85BF47A8837}"/>
              </a:ext>
            </a:extLst>
          </p:cNvPr>
          <p:cNvSpPr/>
          <p:nvPr/>
        </p:nvSpPr>
        <p:spPr>
          <a:xfrm flipV="1">
            <a:off x="3445566" y="1987826"/>
            <a:ext cx="3525078" cy="2122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A8DAD6-36D3-4FF9-AA7E-D5B521A4B3AD}"/>
              </a:ext>
            </a:extLst>
          </p:cNvPr>
          <p:cNvSpPr/>
          <p:nvPr/>
        </p:nvSpPr>
        <p:spPr>
          <a:xfrm>
            <a:off x="9939130" y="1325217"/>
            <a:ext cx="2252870" cy="940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89CC8C-2ACE-4DB3-A0B6-05D154AD4835}"/>
              </a:ext>
            </a:extLst>
          </p:cNvPr>
          <p:cNvCxnSpPr/>
          <p:nvPr/>
        </p:nvCxnSpPr>
        <p:spPr>
          <a:xfrm>
            <a:off x="10402957" y="1325217"/>
            <a:ext cx="0" cy="1073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3A5FBEA-D420-4E86-BFD4-84F7927D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36" y="2000044"/>
            <a:ext cx="1403968" cy="21097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A735CB-4D8C-4D00-9911-BA90FABF8631}"/>
              </a:ext>
            </a:extLst>
          </p:cNvPr>
          <p:cNvSpPr/>
          <p:nvPr/>
        </p:nvSpPr>
        <p:spPr>
          <a:xfrm flipV="1">
            <a:off x="7226436" y="2000043"/>
            <a:ext cx="1516758" cy="2122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9AF350-F294-4A62-BBE6-7EBC73C38263}"/>
              </a:ext>
            </a:extLst>
          </p:cNvPr>
          <p:cNvSpPr/>
          <p:nvPr/>
        </p:nvSpPr>
        <p:spPr>
          <a:xfrm>
            <a:off x="9939130" y="1325217"/>
            <a:ext cx="463820" cy="940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51ABA6-6EDA-4A53-9915-87675ABA4C12}"/>
              </a:ext>
            </a:extLst>
          </p:cNvPr>
          <p:cNvSpPr txBox="1"/>
          <p:nvPr/>
        </p:nvSpPr>
        <p:spPr>
          <a:xfrm rot="16200000">
            <a:off x="9879133" y="147268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4D7929-0F3D-4328-A924-440165E13292}"/>
              </a:ext>
            </a:extLst>
          </p:cNvPr>
          <p:cNvSpPr txBox="1"/>
          <p:nvPr/>
        </p:nvSpPr>
        <p:spPr>
          <a:xfrm>
            <a:off x="10402950" y="1302928"/>
            <a:ext cx="16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FBI:INTRNATOINAL:TERRORIST</a:t>
            </a:r>
          </a:p>
          <a:p>
            <a:r>
              <a:rPr lang="en-US" dirty="0"/>
              <a:t>ONSCREEN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1038B98-F76D-4085-B7DF-2A9F525D6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62" y="2656963"/>
            <a:ext cx="1349231" cy="7555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40CB29B-0290-4796-A0C9-EBBABFC069E8}"/>
              </a:ext>
            </a:extLst>
          </p:cNvPr>
          <p:cNvSpPr/>
          <p:nvPr/>
        </p:nvSpPr>
        <p:spPr>
          <a:xfrm flipV="1">
            <a:off x="3352655" y="1972297"/>
            <a:ext cx="5297627" cy="2122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24F6BE-A91C-4EAF-842B-1E1DD4BF7100}"/>
              </a:ext>
            </a:extLst>
          </p:cNvPr>
          <p:cNvSpPr/>
          <p:nvPr/>
        </p:nvSpPr>
        <p:spPr>
          <a:xfrm flipV="1">
            <a:off x="5363296" y="2541798"/>
            <a:ext cx="1349230" cy="870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0269F8-B5B0-436B-A3CE-9D92B28F7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45" y="1351985"/>
            <a:ext cx="2705100" cy="1685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E0891F6-8CD0-4ADA-8847-C1C901F39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61" y="1374332"/>
            <a:ext cx="1685926" cy="168592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13D9EA7-4169-4CCB-9E5A-6909E4D52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643" y="1347374"/>
            <a:ext cx="2705100" cy="16859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90275A7-9D2F-4C74-9558-D9209FECA0AA}"/>
              </a:ext>
            </a:extLst>
          </p:cNvPr>
          <p:cNvSpPr/>
          <p:nvPr/>
        </p:nvSpPr>
        <p:spPr>
          <a:xfrm>
            <a:off x="9805743" y="3309732"/>
            <a:ext cx="597207" cy="194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!PETER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416945-DED2-4343-B044-BE955DCE3E6A}"/>
              </a:ext>
            </a:extLst>
          </p:cNvPr>
          <p:cNvCxnSpPr/>
          <p:nvPr/>
        </p:nvCxnSpPr>
        <p:spPr>
          <a:xfrm>
            <a:off x="9939130" y="3309732"/>
            <a:ext cx="416576" cy="414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8CC9C-1F63-44D5-A5C9-2FE53BEDC17E}"/>
              </a:ext>
            </a:extLst>
          </p:cNvPr>
          <p:cNvSpPr/>
          <p:nvPr/>
        </p:nvSpPr>
        <p:spPr>
          <a:xfrm flipV="1">
            <a:off x="1139686" y="1249561"/>
            <a:ext cx="11078885" cy="3030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E3B0AD1-6B44-42E4-B4AF-FA54BD925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87" y="3647189"/>
            <a:ext cx="2619375" cy="17430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2C2715F-A3CB-4803-9064-DAFD1EF8E1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99" y="3686976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03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2E177D-F0FE-470B-BE97-632F174B0D2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35A3AB-B48C-49DA-B270-84E255504DC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1C5606-A74B-4E93-AE00-5E5759677A8D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93E89-6D6B-49F5-9BB0-D55BEC8C1A70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4E6954-D9C1-45A9-BA01-74AC6D6E816D}"/>
              </a:ext>
            </a:extLst>
          </p:cNvPr>
          <p:cNvCxnSpPr/>
          <p:nvPr/>
        </p:nvCxnSpPr>
        <p:spPr>
          <a:xfrm>
            <a:off x="1708894" y="919819"/>
            <a:ext cx="907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7C1D424-9A22-49A1-BEF5-E787EC4E9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39" y="1712429"/>
            <a:ext cx="3181350" cy="143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DABF0-40B6-41E5-8D81-5E55B3D9D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541" y="1712429"/>
            <a:ext cx="1427283" cy="1485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954D7-C33B-43EE-848D-FC544C6FE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777" y="1712429"/>
            <a:ext cx="2857500" cy="16002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58558A-2F66-4F69-BF7C-C5E8767C69A7}"/>
              </a:ext>
            </a:extLst>
          </p:cNvPr>
          <p:cNvCxnSpPr/>
          <p:nvPr/>
        </p:nvCxnSpPr>
        <p:spPr>
          <a:xfrm>
            <a:off x="1322439" y="3429000"/>
            <a:ext cx="10432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AED2D3-DCD1-4730-AA20-FA49139BFC1F}"/>
              </a:ext>
            </a:extLst>
          </p:cNvPr>
          <p:cNvSpPr txBox="1"/>
          <p:nvPr/>
        </p:nvSpPr>
        <p:spPr>
          <a:xfrm>
            <a:off x="309719" y="21431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D8D34-31E3-41C5-BCA7-D37B05E3BCED}"/>
              </a:ext>
            </a:extLst>
          </p:cNvPr>
          <p:cNvSpPr txBox="1"/>
          <p:nvPr/>
        </p:nvSpPr>
        <p:spPr>
          <a:xfrm>
            <a:off x="1795724" y="1126914"/>
            <a:ext cx="223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Santa Clara, California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B8CB42-474B-4D4A-B600-6BAE0FC79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53" y="1719786"/>
            <a:ext cx="2240687" cy="14856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E417C7-4C5E-468A-8BB8-904EBD14BCA6}"/>
              </a:ext>
            </a:extLst>
          </p:cNvPr>
          <p:cNvSpPr/>
          <p:nvPr/>
        </p:nvSpPr>
        <p:spPr>
          <a:xfrm flipV="1">
            <a:off x="1255228" y="1612625"/>
            <a:ext cx="10499450" cy="1699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36394D-6D88-406A-A56B-4C8BF6254CD9}"/>
              </a:ext>
            </a:extLst>
          </p:cNvPr>
          <p:cNvCxnSpPr>
            <a:cxnSpLocks/>
          </p:cNvCxnSpPr>
          <p:nvPr/>
        </p:nvCxnSpPr>
        <p:spPr>
          <a:xfrm flipV="1">
            <a:off x="9314269" y="2027583"/>
            <a:ext cx="1963331" cy="1123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70DBE4D-556D-438F-8B0E-06224643A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82" y="1029399"/>
            <a:ext cx="546012" cy="54601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716BAE-D0D2-4933-AD7D-65FF6481DC02}"/>
              </a:ext>
            </a:extLst>
          </p:cNvPr>
          <p:cNvSpPr/>
          <p:nvPr/>
        </p:nvSpPr>
        <p:spPr>
          <a:xfrm>
            <a:off x="5884879" y="3647426"/>
            <a:ext cx="1987826" cy="67584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BRAVO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36AF31-40FD-4347-B25E-2336F629724F}"/>
              </a:ext>
            </a:extLst>
          </p:cNvPr>
          <p:cNvSpPr/>
          <p:nvPr/>
        </p:nvSpPr>
        <p:spPr>
          <a:xfrm>
            <a:off x="7989527" y="3619418"/>
            <a:ext cx="1987826" cy="67584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TANGO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D32875-CF4A-4B7A-B8B2-D6AFC3CF611F}"/>
              </a:ext>
            </a:extLst>
          </p:cNvPr>
          <p:cNvCxnSpPr/>
          <p:nvPr/>
        </p:nvCxnSpPr>
        <p:spPr>
          <a:xfrm>
            <a:off x="1435888" y="4615069"/>
            <a:ext cx="10432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37D2ADF-D00F-4958-9C58-9080649806B3}"/>
              </a:ext>
            </a:extLst>
          </p:cNvPr>
          <p:cNvSpPr/>
          <p:nvPr/>
        </p:nvSpPr>
        <p:spPr>
          <a:xfrm>
            <a:off x="10261436" y="1735498"/>
            <a:ext cx="1981003" cy="62025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 Ave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7AC32FF-CCBD-4771-A37E-0326971705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13" y="3879500"/>
            <a:ext cx="435132" cy="57794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F51225-D180-4993-A9BD-DBE68BDE065C}"/>
              </a:ext>
            </a:extLst>
          </p:cNvPr>
          <p:cNvSpPr/>
          <p:nvPr/>
        </p:nvSpPr>
        <p:spPr>
          <a:xfrm flipV="1">
            <a:off x="5651236" y="3823710"/>
            <a:ext cx="435132" cy="577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6CA076-FFFD-4D35-A713-E802D9A52E05}"/>
              </a:ext>
            </a:extLst>
          </p:cNvPr>
          <p:cNvCxnSpPr/>
          <p:nvPr/>
        </p:nvCxnSpPr>
        <p:spPr>
          <a:xfrm>
            <a:off x="5393635" y="3975652"/>
            <a:ext cx="861391" cy="17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9FD9B42-3384-4EC6-85A2-BCA87E4905F1}"/>
              </a:ext>
            </a:extLst>
          </p:cNvPr>
          <p:cNvSpPr/>
          <p:nvPr/>
        </p:nvSpPr>
        <p:spPr>
          <a:xfrm>
            <a:off x="1435888" y="3680353"/>
            <a:ext cx="1718129" cy="577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ALPHA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545D49B-0BD0-4177-86B2-604A3F2A34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06" y="3929998"/>
            <a:ext cx="384839" cy="50009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83E15A4-3163-49EC-A18F-8B0A5E8031F7}"/>
              </a:ext>
            </a:extLst>
          </p:cNvPr>
          <p:cNvSpPr/>
          <p:nvPr/>
        </p:nvSpPr>
        <p:spPr>
          <a:xfrm flipV="1">
            <a:off x="6053537" y="3877222"/>
            <a:ext cx="435132" cy="577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09667DA-04F1-4799-96FF-308CAE343602}"/>
              </a:ext>
            </a:extLst>
          </p:cNvPr>
          <p:cNvCxnSpPr/>
          <p:nvPr/>
        </p:nvCxnSpPr>
        <p:spPr>
          <a:xfrm>
            <a:off x="5677167" y="4048908"/>
            <a:ext cx="861391" cy="17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045B8F3-2628-4858-A00C-11F47AED2E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515" y="3890360"/>
            <a:ext cx="459723" cy="55166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9CB556-2BC1-48AE-BD8D-3A8016D4F224}"/>
              </a:ext>
            </a:extLst>
          </p:cNvPr>
          <p:cNvCxnSpPr/>
          <p:nvPr/>
        </p:nvCxnSpPr>
        <p:spPr>
          <a:xfrm flipH="1" flipV="1">
            <a:off x="2831515" y="3837977"/>
            <a:ext cx="459723" cy="61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E6F6E7E-72DF-4BEC-BA0D-BE619F762459}"/>
              </a:ext>
            </a:extLst>
          </p:cNvPr>
          <p:cNvSpPr txBox="1"/>
          <p:nvPr/>
        </p:nvSpPr>
        <p:spPr>
          <a:xfrm>
            <a:off x="339952" y="36795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BBB712B-E3F5-4E51-9A28-9B14037B0C73}"/>
              </a:ext>
            </a:extLst>
          </p:cNvPr>
          <p:cNvSpPr txBox="1"/>
          <p:nvPr/>
        </p:nvSpPr>
        <p:spPr>
          <a:xfrm>
            <a:off x="2699405" y="4220364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1998 </a:t>
            </a:r>
            <a:r>
              <a:rPr lang="en-US" sz="800" strike="sngStrike" dirty="0"/>
              <a:t>Angelo[2]/a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DF4DE1-E992-4EE2-985F-146C15AAFAF1}"/>
              </a:ext>
            </a:extLst>
          </p:cNvPr>
          <p:cNvSpPr/>
          <p:nvPr/>
        </p:nvSpPr>
        <p:spPr>
          <a:xfrm flipV="1">
            <a:off x="1435888" y="3478941"/>
            <a:ext cx="10499450" cy="10091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31BCB8-E815-4EE3-85E7-D2FCF3A67980}"/>
              </a:ext>
            </a:extLst>
          </p:cNvPr>
          <p:cNvSpPr/>
          <p:nvPr/>
        </p:nvSpPr>
        <p:spPr>
          <a:xfrm>
            <a:off x="10210997" y="3527849"/>
            <a:ext cx="1981003" cy="62025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September 11th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460A3A-BD2A-475E-8883-BFACA3C93446}"/>
              </a:ext>
            </a:extLst>
          </p:cNvPr>
          <p:cNvCxnSpPr/>
          <p:nvPr/>
        </p:nvCxnSpPr>
        <p:spPr>
          <a:xfrm flipV="1">
            <a:off x="1435888" y="3679576"/>
            <a:ext cx="1263517" cy="578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B78FCB6-28B6-49B3-A207-2E1F52B096FA}"/>
              </a:ext>
            </a:extLst>
          </p:cNvPr>
          <p:cNvCxnSpPr/>
          <p:nvPr/>
        </p:nvCxnSpPr>
        <p:spPr>
          <a:xfrm flipH="1" flipV="1">
            <a:off x="6365824" y="3823710"/>
            <a:ext cx="3188993" cy="43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014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E7865C-BED8-4747-B6CC-37F2767B611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7C9B3-7A01-48F6-9897-6280143DED0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164BC-B17B-4059-A28F-B3FFCE6ABE5D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DF30D-9F41-4501-82AF-912B6224BDAA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772E3-77E9-43D5-AF80-A024C44E5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86" y="1615888"/>
            <a:ext cx="2152236" cy="1131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3D9381-2AB0-4D41-ABB2-328195A6C007}"/>
              </a:ext>
            </a:extLst>
          </p:cNvPr>
          <p:cNvSpPr txBox="1"/>
          <p:nvPr/>
        </p:nvSpPr>
        <p:spPr>
          <a:xfrm>
            <a:off x="1802296" y="3154017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Pope.St</a:t>
            </a:r>
            <a:r>
              <a:rPr lang="en-US" dirty="0"/>
              <a:t>. Franco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08848F-ECFE-42E1-8A8C-89CA7A0E5BB2}"/>
              </a:ext>
            </a:extLst>
          </p:cNvPr>
          <p:cNvSpPr txBox="1"/>
          <p:nvPr/>
        </p:nvSpPr>
        <p:spPr>
          <a:xfrm>
            <a:off x="291548" y="1948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30D1BFE-7C06-4569-91D2-5DB7F7CE9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405" y="1558601"/>
            <a:ext cx="2070167" cy="11889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262400-DBFB-4CD5-BB8A-5698FCF5D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005" y="1640507"/>
            <a:ext cx="1822534" cy="113587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956AD0F-48EF-44D2-9A4A-A4C864082BA8}"/>
              </a:ext>
            </a:extLst>
          </p:cNvPr>
          <p:cNvCxnSpPr/>
          <p:nvPr/>
        </p:nvCxnSpPr>
        <p:spPr>
          <a:xfrm>
            <a:off x="1219200" y="1558601"/>
            <a:ext cx="2875722" cy="1595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4BBAFA8-E063-43E7-BD7E-C08DE11D5E32}"/>
              </a:ext>
            </a:extLst>
          </p:cNvPr>
          <p:cNvSpPr/>
          <p:nvPr/>
        </p:nvSpPr>
        <p:spPr>
          <a:xfrm>
            <a:off x="3413000" y="2942956"/>
            <a:ext cx="1527140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A03906-C954-49F4-A55D-5B38EA7D2591}"/>
              </a:ext>
            </a:extLst>
          </p:cNvPr>
          <p:cNvSpPr/>
          <p:nvPr/>
        </p:nvSpPr>
        <p:spPr>
          <a:xfrm>
            <a:off x="3442425" y="3327503"/>
            <a:ext cx="1527140" cy="7354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58873C8-7477-4968-953B-3F8B8DB29630}"/>
              </a:ext>
            </a:extLst>
          </p:cNvPr>
          <p:cNvCxnSpPr/>
          <p:nvPr/>
        </p:nvCxnSpPr>
        <p:spPr>
          <a:xfrm>
            <a:off x="3798405" y="1558601"/>
            <a:ext cx="2567419" cy="1432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5BDA6DA-B247-4330-8AA3-C3D459116DE2}"/>
              </a:ext>
            </a:extLst>
          </p:cNvPr>
          <p:cNvSpPr/>
          <p:nvPr/>
        </p:nvSpPr>
        <p:spPr>
          <a:xfrm flipV="1">
            <a:off x="1444487" y="1571760"/>
            <a:ext cx="2152236" cy="11523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7021E6-07D6-4134-AEC4-92FD72437B2F}"/>
              </a:ext>
            </a:extLst>
          </p:cNvPr>
          <p:cNvSpPr/>
          <p:nvPr/>
        </p:nvSpPr>
        <p:spPr>
          <a:xfrm flipV="1">
            <a:off x="6070254" y="1616285"/>
            <a:ext cx="1907555" cy="11523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221A3C-DD84-4C8F-BA89-815B8CCAEBAA}"/>
              </a:ext>
            </a:extLst>
          </p:cNvPr>
          <p:cNvSpPr/>
          <p:nvPr/>
        </p:nvSpPr>
        <p:spPr>
          <a:xfrm flipV="1">
            <a:off x="3764499" y="1566331"/>
            <a:ext cx="2152236" cy="11523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0DAE61-76B6-4845-9FBE-BD6CC511B2CC}"/>
              </a:ext>
            </a:extLst>
          </p:cNvPr>
          <p:cNvCxnSpPr/>
          <p:nvPr/>
        </p:nvCxnSpPr>
        <p:spPr>
          <a:xfrm flipV="1">
            <a:off x="1882636" y="1842052"/>
            <a:ext cx="5763868" cy="647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221AD81-CE14-49A2-A295-4C65C63D2115}"/>
              </a:ext>
            </a:extLst>
          </p:cNvPr>
          <p:cNvSpPr txBox="1"/>
          <p:nvPr/>
        </p:nvSpPr>
        <p:spPr>
          <a:xfrm>
            <a:off x="4764570" y="1058086"/>
            <a:ext cx="327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JFK.BULLET.SHOOTER.24a</a:t>
            </a:r>
            <a:r>
              <a:rPr lang="en-US" strike="sngStrike" dirty="0"/>
              <a:t>.”Peng”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6616F3-1010-434B-BDB4-366BCE0E36E5}"/>
              </a:ext>
            </a:extLst>
          </p:cNvPr>
          <p:cNvSpPr txBox="1"/>
          <p:nvPr/>
        </p:nvSpPr>
        <p:spPr>
          <a:xfrm>
            <a:off x="3408894" y="2950275"/>
            <a:ext cx="12314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PENTGON BASE HR</a:t>
            </a:r>
          </a:p>
          <a:p>
            <a:r>
              <a:rPr lang="en-US" sz="1050" dirty="0">
                <a:solidFill>
                  <a:schemeClr val="bg1"/>
                </a:solidFill>
              </a:rPr>
              <a:t> STEPHEN SCREEN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AE2471-3EBF-4D3E-880A-88F00DA441C8}"/>
              </a:ext>
            </a:extLst>
          </p:cNvPr>
          <p:cNvSpPr txBox="1"/>
          <p:nvPr/>
        </p:nvSpPr>
        <p:spPr>
          <a:xfrm>
            <a:off x="85712" y="4992432"/>
            <a:ext cx="124237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 </a:t>
            </a:r>
            <a:r>
              <a:rPr lang="en-US" dirty="0" err="1"/>
              <a:t>Busines</a:t>
            </a:r>
            <a:r>
              <a:rPr lang="en-US" dirty="0"/>
              <a:t> Process ( </a:t>
            </a:r>
            <a:r>
              <a:rPr lang="en-US" dirty="0" err="1"/>
              <a:t>Buddenhage</a:t>
            </a:r>
            <a:r>
              <a:rPr lang="en-US" dirty="0"/>
              <a:t>, </a:t>
            </a:r>
            <a:r>
              <a:rPr lang="en-US" dirty="0" err="1"/>
              <a:t>gorbahce</a:t>
            </a:r>
            <a:r>
              <a:rPr lang="en-US" dirty="0"/>
              <a:t>(</a:t>
            </a:r>
            <a:r>
              <a:rPr lang="en-US" dirty="0" err="1"/>
              <a:t>wight</a:t>
            </a:r>
            <a:r>
              <a:rPr lang="en-US" dirty="0"/>
              <a:t> 250lbs)  </a:t>
            </a:r>
            <a:r>
              <a:rPr lang="en-US" b="1" dirty="0"/>
              <a:t>SPETATION 29  </a:t>
            </a:r>
            <a:r>
              <a:rPr lang="en-US" dirty="0" err="1"/>
              <a:t>Budenhaden</a:t>
            </a:r>
            <a:r>
              <a:rPr lang="en-US" dirty="0"/>
              <a:t>/</a:t>
            </a:r>
            <a:r>
              <a:rPr lang="en-US" dirty="0" err="1"/>
              <a:t>Budenthagen</a:t>
            </a:r>
            <a:endParaRPr lang="en-US" dirty="0"/>
          </a:p>
          <a:p>
            <a:r>
              <a:rPr lang="en-US" dirty="0"/>
              <a:t>							KING/KING/QUEEN/QUEN.</a:t>
            </a:r>
            <a:r>
              <a:rPr lang="en-US" sz="1400" strike="sngStrike" dirty="0"/>
              <a:t>jobs/jobs/</a:t>
            </a:r>
            <a:r>
              <a:rPr lang="en-US" sz="1400" strike="sngStrike" dirty="0" err="1"/>
              <a:t>meiers</a:t>
            </a:r>
            <a:r>
              <a:rPr lang="en-US" sz="1400" strike="sngStrike" dirty="0"/>
              <a:t>/</a:t>
            </a:r>
            <a:r>
              <a:rPr lang="en-US" sz="1400" strike="sngStrike" dirty="0" err="1"/>
              <a:t>meiers</a:t>
            </a:r>
            <a:r>
              <a:rPr lang="en-US" sz="1400" strike="sngStrike" dirty="0"/>
              <a:t>/</a:t>
            </a:r>
            <a:r>
              <a:rPr lang="en-US" sz="1400" strike="sngStrike" dirty="0" err="1"/>
              <a:t>meier</a:t>
            </a:r>
            <a:r>
              <a:rPr lang="en-US" sz="1400" strike="sngStrike" dirty="0"/>
              <a:t>/</a:t>
            </a:r>
            <a:r>
              <a:rPr lang="en-US" sz="1400" strike="sngStrike" dirty="0" err="1"/>
              <a:t>meir</a:t>
            </a:r>
            <a:r>
              <a:rPr lang="en-US" sz="1400" strike="sngStrike" dirty="0"/>
              <a:t>/</a:t>
            </a:r>
            <a:r>
              <a:rPr lang="en-US" sz="1400" strike="sngStrike" dirty="0" err="1"/>
              <a:t>meiers</a:t>
            </a:r>
            <a:endParaRPr lang="en-US" sz="1400" strike="sngStrike" dirty="0"/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2C6623-418C-47B9-8561-7133BF853D94}"/>
              </a:ext>
            </a:extLst>
          </p:cNvPr>
          <p:cNvSpPr txBox="1"/>
          <p:nvPr/>
        </p:nvSpPr>
        <p:spPr>
          <a:xfrm>
            <a:off x="5274365" y="4491351"/>
            <a:ext cx="433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nonPoliceSexAbuse.nonPoliceOverlayLogiacl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4A821D6-F388-4681-A503-2983131A2366}"/>
              </a:ext>
            </a:extLst>
          </p:cNvPr>
          <p:cNvCxnSpPr/>
          <p:nvPr/>
        </p:nvCxnSpPr>
        <p:spPr>
          <a:xfrm>
            <a:off x="723331" y="4491351"/>
            <a:ext cx="113412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9CE0863-222F-47DB-99D3-F3CBC61FF94C}"/>
              </a:ext>
            </a:extLst>
          </p:cNvPr>
          <p:cNvCxnSpPr/>
          <p:nvPr/>
        </p:nvCxnSpPr>
        <p:spPr>
          <a:xfrm>
            <a:off x="617919" y="5776515"/>
            <a:ext cx="113412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E807A0C-3E56-45D9-9C49-F89207C90734}"/>
              </a:ext>
            </a:extLst>
          </p:cNvPr>
          <p:cNvSpPr/>
          <p:nvPr/>
        </p:nvSpPr>
        <p:spPr>
          <a:xfrm flipV="1">
            <a:off x="143082" y="4558288"/>
            <a:ext cx="12075490" cy="11523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D0247FB-389F-4926-BCA6-295B599AC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43" y="3420590"/>
            <a:ext cx="781083" cy="60648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B5A461B-1D83-496B-BC31-7905214584A6}"/>
              </a:ext>
            </a:extLst>
          </p:cNvPr>
          <p:cNvCxnSpPr/>
          <p:nvPr/>
        </p:nvCxnSpPr>
        <p:spPr>
          <a:xfrm flipV="1">
            <a:off x="3596722" y="3523349"/>
            <a:ext cx="1372843" cy="50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434B2DC6-1625-4517-9557-78029D19AB00}"/>
              </a:ext>
            </a:extLst>
          </p:cNvPr>
          <p:cNvSpPr/>
          <p:nvPr/>
        </p:nvSpPr>
        <p:spPr>
          <a:xfrm flipV="1">
            <a:off x="3552808" y="3341810"/>
            <a:ext cx="1416757" cy="6852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6A8BD85-D9D5-4DF6-A566-99F65BA90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18" y="3486725"/>
            <a:ext cx="1071563" cy="107156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618B9DF-5460-4B2B-AFC7-D1BCD185D4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33" y="3384517"/>
            <a:ext cx="1567496" cy="117410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A7CE412-A4C8-459E-BCDA-5F267F17B046}"/>
              </a:ext>
            </a:extLst>
          </p:cNvPr>
          <p:cNvSpPr txBox="1"/>
          <p:nvPr/>
        </p:nvSpPr>
        <p:spPr>
          <a:xfrm>
            <a:off x="6320670" y="3405881"/>
            <a:ext cx="81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Jordan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B0D944-E8BF-443D-BCEE-EA6B6D5B9891}"/>
              </a:ext>
            </a:extLst>
          </p:cNvPr>
          <p:cNvSpPr txBox="1"/>
          <p:nvPr/>
        </p:nvSpPr>
        <p:spPr>
          <a:xfrm>
            <a:off x="5895363" y="3048243"/>
            <a:ext cx="422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CHECKPINT </a:t>
            </a:r>
            <a:r>
              <a:rPr lang="en-US" dirty="0" err="1"/>
              <a:t>CHARLIE§Theft</a:t>
            </a:r>
            <a:r>
              <a:rPr lang="en-US" dirty="0"/>
              <a:t>)    	IPX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719BDEB-44F3-47DA-B3F3-957B3ECC021D}"/>
              </a:ext>
            </a:extLst>
          </p:cNvPr>
          <p:cNvSpPr/>
          <p:nvPr/>
        </p:nvSpPr>
        <p:spPr>
          <a:xfrm>
            <a:off x="10238098" y="2965185"/>
            <a:ext cx="29240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IMPRO</a:t>
            </a:r>
            <a:r>
              <a:rPr lang="en-US" dirty="0"/>
              <a:t>T CHECKPINT CHARLIE</a:t>
            </a:r>
          </a:p>
          <a:p>
            <a:r>
              <a:rPr lang="en-US" sz="900" strike="sngStrike" dirty="0"/>
              <a:t>(</a:t>
            </a:r>
            <a:r>
              <a:rPr lang="en-US" sz="900" strike="sngStrike" dirty="0" err="1"/>
              <a:t>apple.store</a:t>
            </a:r>
            <a:r>
              <a:rPr lang="en-US" sz="900" strike="sngStrike" dirty="0"/>
              <a:t>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A33C622-F103-4103-B113-90A62E9CDA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524" y="3545797"/>
            <a:ext cx="873245" cy="87324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198C3B2D-989C-4FD1-9513-5460C052A365}"/>
              </a:ext>
            </a:extLst>
          </p:cNvPr>
          <p:cNvSpPr/>
          <p:nvPr/>
        </p:nvSpPr>
        <p:spPr>
          <a:xfrm>
            <a:off x="9612412" y="4288208"/>
            <a:ext cx="2248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walnut creek, </a:t>
            </a:r>
            <a:r>
              <a:rPr lang="en-US" dirty="0" err="1"/>
              <a:t>califoria</a:t>
            </a:r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6CA6A80-6E83-4190-9081-F65F706CB9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7876" y="2296952"/>
            <a:ext cx="474672" cy="7068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298047F-EEA5-46C5-8061-24C98F161CF3}"/>
              </a:ext>
            </a:extLst>
          </p:cNvPr>
          <p:cNvSpPr txBox="1"/>
          <p:nvPr/>
        </p:nvSpPr>
        <p:spPr>
          <a:xfrm>
            <a:off x="9927578" y="2439167"/>
            <a:ext cx="2706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nonPolciRTA.SQ.LISA.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emma</a:t>
            </a:r>
            <a:r>
              <a:rPr lang="en-US" sz="800" strike="sngStrike" dirty="0"/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21E8241-35EC-4BC5-B56C-9916ABF2126D}"/>
              </a:ext>
            </a:extLst>
          </p:cNvPr>
          <p:cNvSpPr/>
          <p:nvPr/>
        </p:nvSpPr>
        <p:spPr>
          <a:xfrm flipV="1">
            <a:off x="9470674" y="2085349"/>
            <a:ext cx="2706382" cy="8764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4D1BAA7-8E6E-4D25-9708-39453F415455}"/>
              </a:ext>
            </a:extLst>
          </p:cNvPr>
          <p:cNvSpPr txBox="1"/>
          <p:nvPr/>
        </p:nvSpPr>
        <p:spPr>
          <a:xfrm>
            <a:off x="3193774" y="1179443"/>
            <a:ext cx="171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 </a:t>
            </a:r>
            <a:r>
              <a:rPr lang="en-US" sz="1000" strike="sngStrike" dirty="0"/>
              <a:t>Business Process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2293482-18DA-4FD3-89BA-28C4ACF67480}"/>
              </a:ext>
            </a:extLst>
          </p:cNvPr>
          <p:cNvSpPr/>
          <p:nvPr/>
        </p:nvSpPr>
        <p:spPr>
          <a:xfrm flipV="1">
            <a:off x="1063562" y="1530177"/>
            <a:ext cx="10970252" cy="21748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794D32A-7982-4E8A-B4BE-7DA2B2569B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24" y="1058085"/>
            <a:ext cx="1413931" cy="10590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EECC10-C7B3-4834-9980-109FB998ED39}"/>
              </a:ext>
            </a:extLst>
          </p:cNvPr>
          <p:cNvSpPr/>
          <p:nvPr/>
        </p:nvSpPr>
        <p:spPr>
          <a:xfrm>
            <a:off x="10522226" y="1351722"/>
            <a:ext cx="1669774" cy="715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SYMPHONY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24B3E98-3A02-470A-9E01-FB52AE5E5F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63" y="1753705"/>
            <a:ext cx="2905125" cy="1571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A01CB95-20D5-4046-BF46-C29AA4954F9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36" y="2990850"/>
            <a:ext cx="876300" cy="87630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1C74F96-6D3B-4C54-8B2D-8C98C4D8DDC5}"/>
              </a:ext>
            </a:extLst>
          </p:cNvPr>
          <p:cNvCxnSpPr>
            <a:cxnSpLocks/>
          </p:cNvCxnSpPr>
          <p:nvPr/>
        </p:nvCxnSpPr>
        <p:spPr>
          <a:xfrm flipH="1">
            <a:off x="5738191" y="3733408"/>
            <a:ext cx="4182964" cy="685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AF302E3-7831-4AB8-95A5-3EBD3F6EC37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80" y="1988688"/>
            <a:ext cx="666893" cy="100216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E561BE7-3F91-4E54-896D-48C1F4BBAF0E}"/>
              </a:ext>
            </a:extLst>
          </p:cNvPr>
          <p:cNvSpPr/>
          <p:nvPr/>
        </p:nvSpPr>
        <p:spPr>
          <a:xfrm flipV="1">
            <a:off x="8106995" y="2003387"/>
            <a:ext cx="733748" cy="10068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BCA5A74-C8F8-4361-9EEF-0DD122D102F7}"/>
              </a:ext>
            </a:extLst>
          </p:cNvPr>
          <p:cNvSpPr/>
          <p:nvPr/>
        </p:nvSpPr>
        <p:spPr>
          <a:xfrm flipV="1">
            <a:off x="6140261" y="3401871"/>
            <a:ext cx="5818948" cy="12885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142BDF4-BE7C-420B-923B-1C130AC0FF6F}"/>
              </a:ext>
            </a:extLst>
          </p:cNvPr>
          <p:cNvSpPr/>
          <p:nvPr/>
        </p:nvSpPr>
        <p:spPr>
          <a:xfrm>
            <a:off x="10522226" y="3545797"/>
            <a:ext cx="1691997" cy="6234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3BF00F3-932C-4E6B-972B-0BA8218ABB75}"/>
              </a:ext>
            </a:extLst>
          </p:cNvPr>
          <p:cNvSpPr/>
          <p:nvPr/>
        </p:nvSpPr>
        <p:spPr>
          <a:xfrm>
            <a:off x="6122642" y="3827967"/>
            <a:ext cx="1537869" cy="3890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FBI:WMD:RED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F2D00F5-8C61-43AF-8D37-0F8C3EED6398}"/>
              </a:ext>
            </a:extLst>
          </p:cNvPr>
          <p:cNvSpPr/>
          <p:nvPr/>
        </p:nvSpPr>
        <p:spPr>
          <a:xfrm>
            <a:off x="8021759" y="3861179"/>
            <a:ext cx="1805942" cy="3890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FBI:WMD:BLACK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99F6CB3-833A-44EB-A6D4-8837F0BC1F98}"/>
              </a:ext>
            </a:extLst>
          </p:cNvPr>
          <p:cNvSpPr txBox="1"/>
          <p:nvPr/>
        </p:nvSpPr>
        <p:spPr>
          <a:xfrm>
            <a:off x="10404513" y="4206855"/>
            <a:ext cx="1741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</a:p>
          <a:p>
            <a:r>
              <a:rPr lang="en-US" dirty="0"/>
              <a:t>FBI:WMD:BLACK</a:t>
            </a:r>
          </a:p>
        </p:txBody>
      </p:sp>
    </p:spTree>
    <p:extLst>
      <p:ext uri="{BB962C8B-B14F-4D97-AF65-F5344CB8AC3E}">
        <p14:creationId xmlns:p14="http://schemas.microsoft.com/office/powerpoint/2010/main" val="2789469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>
            <a:extLst>
              <a:ext uri="{FF2B5EF4-FFF2-40B4-BE49-F238E27FC236}">
                <a16:creationId xmlns:a16="http://schemas.microsoft.com/office/drawing/2014/main" id="{1F175B97-61B7-4575-9945-247A60B3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285" y="6258638"/>
            <a:ext cx="942852" cy="5245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0E7865C-BED8-4747-B6CC-37F2767B611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B7C9B3-7A01-48F6-9897-6280143DED0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4164BC-B17B-4059-A28F-B3FFCE6ABE5D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1DF30D-9F41-4501-82AF-912B6224BDAA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7C291A-13B4-4EB3-B719-C1470F912535}"/>
              </a:ext>
            </a:extLst>
          </p:cNvPr>
          <p:cNvSpPr/>
          <p:nvPr/>
        </p:nvSpPr>
        <p:spPr>
          <a:xfrm>
            <a:off x="1166601" y="1388959"/>
            <a:ext cx="3185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ernst-reuter-schule</a:t>
            </a:r>
            <a:r>
              <a:rPr lang="en-US" dirty="0"/>
              <a:t> </a:t>
            </a:r>
            <a:r>
              <a:rPr lang="en-US" dirty="0" err="1"/>
              <a:t>dietzenbach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2689D9-DD2C-4152-A10F-89E2E1975D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29" y="2021996"/>
            <a:ext cx="1495218" cy="99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945729-2EE0-4CBB-A35A-9D5017BF9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445" y="2021996"/>
            <a:ext cx="1376982" cy="103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C0DFBF-28F1-4268-80B3-4DA4B9696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30" y="2252796"/>
            <a:ext cx="533400" cy="533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91CB0EA-405D-4068-8126-8C8A6A7EE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53" y="3841005"/>
            <a:ext cx="1602777" cy="90156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4652711-392F-4D1F-9902-C53F6D76B3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266" y="3804598"/>
            <a:ext cx="1602778" cy="1020987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AADB1A8-485E-4B26-AAC9-8A2D5AC2984A}"/>
              </a:ext>
            </a:extLst>
          </p:cNvPr>
          <p:cNvSpPr/>
          <p:nvPr/>
        </p:nvSpPr>
        <p:spPr>
          <a:xfrm flipV="1">
            <a:off x="1307274" y="3832392"/>
            <a:ext cx="1621455" cy="918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C7FE7CA-9B20-49F4-9904-F690CD8FA13A}"/>
              </a:ext>
            </a:extLst>
          </p:cNvPr>
          <p:cNvSpPr/>
          <p:nvPr/>
        </p:nvSpPr>
        <p:spPr>
          <a:xfrm flipV="1">
            <a:off x="3159589" y="3832392"/>
            <a:ext cx="1621455" cy="918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63D5B8A-6293-4DD3-AEDC-02EDDA8ADC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81" y="3867546"/>
            <a:ext cx="1176284" cy="72386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77C8DDD-524C-4FCE-9C72-AD183D3C98F2}"/>
              </a:ext>
            </a:extLst>
          </p:cNvPr>
          <p:cNvCxnSpPr/>
          <p:nvPr/>
        </p:nvCxnSpPr>
        <p:spPr>
          <a:xfrm flipH="1">
            <a:off x="4781044" y="3508080"/>
            <a:ext cx="1924556" cy="1083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1D213E5-9C89-485E-A163-8ECE54C9F1E6}"/>
              </a:ext>
            </a:extLst>
          </p:cNvPr>
          <p:cNvSpPr/>
          <p:nvPr/>
        </p:nvSpPr>
        <p:spPr>
          <a:xfrm flipV="1">
            <a:off x="5084145" y="3789711"/>
            <a:ext cx="1621455" cy="918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87BA022-B4F3-425C-863B-7C3B139B0D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73" y="3877412"/>
            <a:ext cx="994176" cy="74467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B06C56E-F965-4EA6-9F30-3D0F3A8C1D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323" y="3901660"/>
            <a:ext cx="1077172" cy="80683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12A8FE45-00E9-4883-8838-563C481CDB8C}"/>
              </a:ext>
            </a:extLst>
          </p:cNvPr>
          <p:cNvSpPr/>
          <p:nvPr/>
        </p:nvSpPr>
        <p:spPr>
          <a:xfrm flipV="1">
            <a:off x="6917373" y="3804598"/>
            <a:ext cx="1077173" cy="918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376D204-310E-4038-AD50-7B405A857975}"/>
              </a:ext>
            </a:extLst>
          </p:cNvPr>
          <p:cNvSpPr/>
          <p:nvPr/>
        </p:nvSpPr>
        <p:spPr>
          <a:xfrm flipV="1">
            <a:off x="8252099" y="3841005"/>
            <a:ext cx="1077173" cy="918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BE9D33F0-091B-4DA8-90A3-1E677298A0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48" y="3967597"/>
            <a:ext cx="989142" cy="74090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AEFBC624-3795-4226-B005-10604DE47839}"/>
              </a:ext>
            </a:extLst>
          </p:cNvPr>
          <p:cNvSpPr/>
          <p:nvPr/>
        </p:nvSpPr>
        <p:spPr>
          <a:xfrm flipV="1">
            <a:off x="9414032" y="3841005"/>
            <a:ext cx="1077173" cy="918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2AE89CB4-F12D-4A30-9E4B-12926A8B5B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4920" y="4989713"/>
            <a:ext cx="1077173" cy="65902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AD053A03-8EFB-4470-9A27-77952FF0C8A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31308" y="5016163"/>
            <a:ext cx="1203255" cy="77309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07DEA91-C1AE-48A0-A110-FBD4E181669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265" y="4905304"/>
            <a:ext cx="1328345" cy="883953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889C7019-335B-49E3-9056-A33D0D4F6C7E}"/>
              </a:ext>
            </a:extLst>
          </p:cNvPr>
          <p:cNvSpPr/>
          <p:nvPr/>
        </p:nvSpPr>
        <p:spPr>
          <a:xfrm>
            <a:off x="4050466" y="5258808"/>
            <a:ext cx="1328345" cy="470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B44C7F-81CC-4638-86C6-4D49163B002C}"/>
              </a:ext>
            </a:extLst>
          </p:cNvPr>
          <p:cNvSpPr txBox="1"/>
          <p:nvPr/>
        </p:nvSpPr>
        <p:spPr>
          <a:xfrm>
            <a:off x="5620567" y="4731965"/>
            <a:ext cx="12602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IPX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F262D2-3251-4BFF-9551-637E9A6BB92F}"/>
              </a:ext>
            </a:extLst>
          </p:cNvPr>
          <p:cNvSpPr txBox="1"/>
          <p:nvPr/>
        </p:nvSpPr>
        <p:spPr>
          <a:xfrm>
            <a:off x="5743322" y="2786196"/>
            <a:ext cx="285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 VIRGIN MARY </a:t>
            </a:r>
            <a:r>
              <a:rPr lang="en-US" sz="800" strike="sngStrike" dirty="0" err="1"/>
              <a:t>apple.danile</a:t>
            </a:r>
            <a:r>
              <a:rPr lang="en-US" sz="800" strike="sngStrike" dirty="0"/>
              <a:t> pickup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908B53F-DB83-43D2-B8FF-F1E56B9FF9D1}"/>
              </a:ext>
            </a:extLst>
          </p:cNvPr>
          <p:cNvSpPr txBox="1"/>
          <p:nvPr/>
        </p:nvSpPr>
        <p:spPr>
          <a:xfrm>
            <a:off x="7633252" y="2519496"/>
            <a:ext cx="163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 !UNIVERSITY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A301078-35D3-4EC7-A3E5-CDF95A9E2EF4}"/>
              </a:ext>
            </a:extLst>
          </p:cNvPr>
          <p:cNvSpPr txBox="1"/>
          <p:nvPr/>
        </p:nvSpPr>
        <p:spPr>
          <a:xfrm>
            <a:off x="9200495" y="2601530"/>
            <a:ext cx="47481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80AD3E8-CDBA-450C-A6AB-6432D23B07C3}"/>
              </a:ext>
            </a:extLst>
          </p:cNvPr>
          <p:cNvSpPr/>
          <p:nvPr/>
        </p:nvSpPr>
        <p:spPr>
          <a:xfrm flipV="1">
            <a:off x="6365824" y="2487146"/>
            <a:ext cx="3443193" cy="6683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1EEDAF-37D4-45CC-AF32-4C8A0CCA3A10}"/>
              </a:ext>
            </a:extLst>
          </p:cNvPr>
          <p:cNvSpPr/>
          <p:nvPr/>
        </p:nvSpPr>
        <p:spPr>
          <a:xfrm flipV="1">
            <a:off x="1321471" y="4930248"/>
            <a:ext cx="4178181" cy="918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0B73A96-AEAD-49A4-B3DC-11F6F89B955F}"/>
              </a:ext>
            </a:extLst>
          </p:cNvPr>
          <p:cNvSpPr/>
          <p:nvPr/>
        </p:nvSpPr>
        <p:spPr>
          <a:xfrm flipV="1">
            <a:off x="7001699" y="4909009"/>
            <a:ext cx="1599393" cy="918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D0C54C6-3C4D-4720-976A-8BE2F01665E3}"/>
              </a:ext>
            </a:extLst>
          </p:cNvPr>
          <p:cNvSpPr txBox="1"/>
          <p:nvPr/>
        </p:nvSpPr>
        <p:spPr>
          <a:xfrm>
            <a:off x="6951215" y="5124492"/>
            <a:ext cx="208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ATOMCLOCIK(POOL)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A73C48A0-9AC8-4FC5-B89D-1279D2A7D0C8}"/>
              </a:ext>
            </a:extLst>
          </p:cNvPr>
          <p:cNvSpPr txBox="1"/>
          <p:nvPr/>
        </p:nvSpPr>
        <p:spPr>
          <a:xfrm>
            <a:off x="7037232" y="491281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JFK.MKL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07A6DC1-44A1-40DA-999B-3E8182C72F39}"/>
              </a:ext>
            </a:extLst>
          </p:cNvPr>
          <p:cNvSpPr/>
          <p:nvPr/>
        </p:nvSpPr>
        <p:spPr>
          <a:xfrm>
            <a:off x="10198802" y="6296183"/>
            <a:ext cx="1934885" cy="5433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MATTHIAS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6F83322-A8E5-460B-A6D6-9A0554A5580F}"/>
              </a:ext>
            </a:extLst>
          </p:cNvPr>
          <p:cNvSpPr txBox="1"/>
          <p:nvPr/>
        </p:nvSpPr>
        <p:spPr>
          <a:xfrm>
            <a:off x="8123323" y="6187871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PLANK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50F4B7A-586A-4F78-82A8-4E7B4649FF7E}"/>
              </a:ext>
            </a:extLst>
          </p:cNvPr>
          <p:cNvSpPr/>
          <p:nvPr/>
        </p:nvSpPr>
        <p:spPr>
          <a:xfrm>
            <a:off x="6206865" y="6132816"/>
            <a:ext cx="1426387" cy="2083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BEA7412-5B03-4E9E-88DA-3B9ADD876189}"/>
              </a:ext>
            </a:extLst>
          </p:cNvPr>
          <p:cNvCxnSpPr/>
          <p:nvPr/>
        </p:nvCxnSpPr>
        <p:spPr>
          <a:xfrm flipV="1">
            <a:off x="751230" y="5858523"/>
            <a:ext cx="11440770" cy="7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4CFBD25B-2BD4-4CE9-A9D1-0F9EB98A18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851" y="6163717"/>
            <a:ext cx="869617" cy="639168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8AF1CA3F-D9FF-4BE0-A8A2-B2C0E19310A2}"/>
              </a:ext>
            </a:extLst>
          </p:cNvPr>
          <p:cNvSpPr txBox="1"/>
          <p:nvPr/>
        </p:nvSpPr>
        <p:spPr>
          <a:xfrm>
            <a:off x="2040835" y="6400800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DDF3390-CF31-4C23-98FC-FCF0374FF550}"/>
              </a:ext>
            </a:extLst>
          </p:cNvPr>
          <p:cNvSpPr/>
          <p:nvPr/>
        </p:nvSpPr>
        <p:spPr>
          <a:xfrm>
            <a:off x="6206865" y="6432175"/>
            <a:ext cx="1426387" cy="4122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Apple.</a:t>
            </a:r>
            <a:r>
              <a:rPr lang="en-US" sz="800" dirty="0" err="1">
                <a:solidFill>
                  <a:schemeClr val="tx1"/>
                </a:solidFill>
              </a:rPr>
              <a:t>davidaon</a:t>
            </a:r>
            <a:r>
              <a:rPr lang="en-US" sz="800" dirty="0">
                <a:solidFill>
                  <a:schemeClr val="tx1"/>
                </a:solidFill>
              </a:rPr>
              <a:t>.”</a:t>
            </a:r>
            <a:r>
              <a:rPr lang="en-US" sz="800" dirty="0" err="1">
                <a:solidFill>
                  <a:schemeClr val="tx1"/>
                </a:solidFill>
              </a:rPr>
              <a:t>eni</a:t>
            </a:r>
            <a:r>
              <a:rPr lang="en-US" sz="800" dirty="0">
                <a:solidFill>
                  <a:schemeClr val="tx1"/>
                </a:solidFill>
              </a:rPr>
              <a:t>”.</a:t>
            </a:r>
            <a:r>
              <a:rPr lang="en-US" sz="800" dirty="0" err="1">
                <a:solidFill>
                  <a:schemeClr val="tx1"/>
                </a:solidFill>
              </a:rPr>
              <a:t>monitoring.recycling.town</a:t>
            </a:r>
            <a:r>
              <a:rPr lang="en-US" sz="800" dirty="0">
                <a:solidFill>
                  <a:schemeClr val="tx1"/>
                </a:solidFill>
              </a:rPr>
              <a:t> sound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83853F7-C39C-4E83-9401-EA63CF53A65A}"/>
              </a:ext>
            </a:extLst>
          </p:cNvPr>
          <p:cNvSpPr/>
          <p:nvPr/>
        </p:nvSpPr>
        <p:spPr>
          <a:xfrm>
            <a:off x="6116608" y="5868556"/>
            <a:ext cx="1601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VIRINGA MARY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D4DDF38C-C0F1-492C-BF74-43B1B38BE9DC}"/>
              </a:ext>
            </a:extLst>
          </p:cNvPr>
          <p:cNvSpPr txBox="1"/>
          <p:nvPr/>
        </p:nvSpPr>
        <p:spPr>
          <a:xfrm>
            <a:off x="805932" y="619852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0E834CE-0E2C-451E-817B-05D851904B37}"/>
              </a:ext>
            </a:extLst>
          </p:cNvPr>
          <p:cNvSpPr txBox="1"/>
          <p:nvPr/>
        </p:nvSpPr>
        <p:spPr>
          <a:xfrm>
            <a:off x="2127341" y="6028104"/>
            <a:ext cx="192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!WAR in </a:t>
            </a:r>
            <a:r>
              <a:rPr lang="en-US" dirty="0" err="1"/>
              <a:t>Afganstan</a:t>
            </a:r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9A87E7C4-1136-46A1-85C1-EE19F5CC70D7}"/>
              </a:ext>
            </a:extLst>
          </p:cNvPr>
          <p:cNvSpPr/>
          <p:nvPr/>
        </p:nvSpPr>
        <p:spPr>
          <a:xfrm>
            <a:off x="10198801" y="5919606"/>
            <a:ext cx="1934886" cy="393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0859B90-EBFD-4700-AE23-17CFB4EBA61F}"/>
              </a:ext>
            </a:extLst>
          </p:cNvPr>
          <p:cNvSpPr/>
          <p:nvPr/>
        </p:nvSpPr>
        <p:spPr>
          <a:xfrm flipV="1">
            <a:off x="1263259" y="3782631"/>
            <a:ext cx="9183931" cy="20451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146F1E13-1769-484F-8820-346C0D4675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585" y="3557387"/>
            <a:ext cx="671916" cy="1215081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9B68AC1C-4CEA-4D78-9377-0F1349908C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9" y="4019611"/>
            <a:ext cx="636873" cy="636873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9BF5A3E-5024-4C11-83E5-CA376D0D0A0B}"/>
              </a:ext>
            </a:extLst>
          </p:cNvPr>
          <p:cNvCxnSpPr/>
          <p:nvPr/>
        </p:nvCxnSpPr>
        <p:spPr>
          <a:xfrm flipH="1">
            <a:off x="1736085" y="3557387"/>
            <a:ext cx="1095223" cy="13728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548C244-55D7-44E6-8A44-1AB76EA5CAD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08" y="3586446"/>
            <a:ext cx="1677188" cy="1197991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DB147F7-EED9-496B-A844-C8442DBE5DDC}"/>
              </a:ext>
            </a:extLst>
          </p:cNvPr>
          <p:cNvCxnSpPr/>
          <p:nvPr/>
        </p:nvCxnSpPr>
        <p:spPr>
          <a:xfrm flipH="1">
            <a:off x="3369083" y="3573669"/>
            <a:ext cx="1095223" cy="13728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>
            <a:extLst>
              <a:ext uri="{FF2B5EF4-FFF2-40B4-BE49-F238E27FC236}">
                <a16:creationId xmlns:a16="http://schemas.microsoft.com/office/drawing/2014/main" id="{8A6468C8-681C-40B9-A6AB-76582CE4923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804" y="3540313"/>
            <a:ext cx="2011889" cy="1126658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60A9F48-1176-49C5-BAC9-66A6D5D82290}"/>
              </a:ext>
            </a:extLst>
          </p:cNvPr>
          <p:cNvCxnSpPr/>
          <p:nvPr/>
        </p:nvCxnSpPr>
        <p:spPr>
          <a:xfrm flipH="1">
            <a:off x="5183006" y="3434383"/>
            <a:ext cx="1095223" cy="13728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E59A432-ACAC-4C6E-A70C-B0CA30CD40C7}"/>
              </a:ext>
            </a:extLst>
          </p:cNvPr>
          <p:cNvSpPr/>
          <p:nvPr/>
        </p:nvSpPr>
        <p:spPr>
          <a:xfrm flipV="1">
            <a:off x="2822165" y="3556246"/>
            <a:ext cx="4151814" cy="12568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3315FA6-E026-4AF5-A9B8-21E826613C74}"/>
              </a:ext>
            </a:extLst>
          </p:cNvPr>
          <p:cNvSpPr/>
          <p:nvPr/>
        </p:nvSpPr>
        <p:spPr>
          <a:xfrm flipV="1">
            <a:off x="2765558" y="1983535"/>
            <a:ext cx="1446584" cy="10698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4172424E-CA06-472F-944B-E27FC9C4FA5B}"/>
              </a:ext>
            </a:extLst>
          </p:cNvPr>
          <p:cNvSpPr/>
          <p:nvPr/>
        </p:nvSpPr>
        <p:spPr>
          <a:xfrm flipV="1">
            <a:off x="1166601" y="1996029"/>
            <a:ext cx="1446584" cy="10698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A8F2CCA-BE99-4EFE-9493-A27BB65D3A83}"/>
              </a:ext>
            </a:extLst>
          </p:cNvPr>
          <p:cNvSpPr/>
          <p:nvPr/>
        </p:nvSpPr>
        <p:spPr>
          <a:xfrm>
            <a:off x="5894872" y="3295776"/>
            <a:ext cx="1774683" cy="80908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MARK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7EBA038A-3BF6-4508-B617-3D51989D00AF}"/>
              </a:ext>
            </a:extLst>
          </p:cNvPr>
          <p:cNvSpPr/>
          <p:nvPr/>
        </p:nvSpPr>
        <p:spPr>
          <a:xfrm>
            <a:off x="7344744" y="3220218"/>
            <a:ext cx="907355" cy="80683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88th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4AE56FF3-0BA8-43EF-9932-7852ED60830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28" y="3322051"/>
            <a:ext cx="805420" cy="603288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FD548BB-1129-4415-AB9F-7C217A81737B}"/>
              </a:ext>
            </a:extLst>
          </p:cNvPr>
          <p:cNvCxnSpPr/>
          <p:nvPr/>
        </p:nvCxnSpPr>
        <p:spPr>
          <a:xfrm>
            <a:off x="8449610" y="3322051"/>
            <a:ext cx="1008438" cy="64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7BBAEF9-6CBC-48FD-AE35-549E79039A90}"/>
              </a:ext>
            </a:extLst>
          </p:cNvPr>
          <p:cNvSpPr/>
          <p:nvPr/>
        </p:nvSpPr>
        <p:spPr>
          <a:xfrm flipV="1">
            <a:off x="8491421" y="3328572"/>
            <a:ext cx="1077173" cy="6683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CB77BC95-F0D9-4D91-BFF2-922C1299F36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69794" y="3214073"/>
            <a:ext cx="359806" cy="806839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F22047A-DCA0-4108-857B-3CE668268F2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854373" y="3246624"/>
            <a:ext cx="647959" cy="783680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743EB17-E00D-4D0B-A993-BD06C79349C5}"/>
              </a:ext>
            </a:extLst>
          </p:cNvPr>
          <p:cNvCxnSpPr/>
          <p:nvPr/>
        </p:nvCxnSpPr>
        <p:spPr>
          <a:xfrm>
            <a:off x="4081373" y="3208665"/>
            <a:ext cx="1581065" cy="993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6E8B1BE5-9D75-4F66-B296-99D7F2C0A5B0}"/>
              </a:ext>
            </a:extLst>
          </p:cNvPr>
          <p:cNvSpPr/>
          <p:nvPr/>
        </p:nvSpPr>
        <p:spPr>
          <a:xfrm flipV="1">
            <a:off x="4442564" y="3202814"/>
            <a:ext cx="1077173" cy="9020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D8F5639-9FC5-4388-8FFC-5999E843BA34}"/>
              </a:ext>
            </a:extLst>
          </p:cNvPr>
          <p:cNvSpPr/>
          <p:nvPr/>
        </p:nvSpPr>
        <p:spPr>
          <a:xfrm flipV="1">
            <a:off x="1878683" y="3579409"/>
            <a:ext cx="903469" cy="12025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AC344705-ADD1-4A74-8AF6-67E5870DF1DC}"/>
              </a:ext>
            </a:extLst>
          </p:cNvPr>
          <p:cNvSpPr/>
          <p:nvPr/>
        </p:nvSpPr>
        <p:spPr>
          <a:xfrm>
            <a:off x="4306957" y="3155528"/>
            <a:ext cx="1348593" cy="382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DDEFDC36-9300-48A2-B988-15681FD3AB36}"/>
              </a:ext>
            </a:extLst>
          </p:cNvPr>
          <p:cNvSpPr txBox="1"/>
          <p:nvPr/>
        </p:nvSpPr>
        <p:spPr>
          <a:xfrm>
            <a:off x="4216054" y="3123902"/>
            <a:ext cx="173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nonPolciCtonetnItem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B76C59D-55B7-42BE-87E1-9124A68C0792}"/>
              </a:ext>
            </a:extLst>
          </p:cNvPr>
          <p:cNvSpPr/>
          <p:nvPr/>
        </p:nvSpPr>
        <p:spPr>
          <a:xfrm>
            <a:off x="8449610" y="3387585"/>
            <a:ext cx="1348593" cy="3821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6D14D0DD-77D6-404A-93EE-56B94D1A5815}"/>
              </a:ext>
            </a:extLst>
          </p:cNvPr>
          <p:cNvSpPr txBox="1"/>
          <p:nvPr/>
        </p:nvSpPr>
        <p:spPr>
          <a:xfrm>
            <a:off x="8358707" y="3355959"/>
            <a:ext cx="173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nonPolciCtonetnItem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13F4552-A772-4D0F-AF67-1D573596C2B1}"/>
              </a:ext>
            </a:extLst>
          </p:cNvPr>
          <p:cNvCxnSpPr/>
          <p:nvPr/>
        </p:nvCxnSpPr>
        <p:spPr>
          <a:xfrm>
            <a:off x="463826" y="3123902"/>
            <a:ext cx="11728174" cy="31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D5E483B8-F79B-40FD-B913-8FFC449B76FE}"/>
              </a:ext>
            </a:extLst>
          </p:cNvPr>
          <p:cNvCxnSpPr/>
          <p:nvPr/>
        </p:nvCxnSpPr>
        <p:spPr>
          <a:xfrm>
            <a:off x="607528" y="1275169"/>
            <a:ext cx="11728174" cy="31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C781D6BE-8DA8-4D30-8E75-F88E9E2EB224}"/>
              </a:ext>
            </a:extLst>
          </p:cNvPr>
          <p:cNvSpPr/>
          <p:nvPr/>
        </p:nvSpPr>
        <p:spPr>
          <a:xfrm flipV="1">
            <a:off x="1073183" y="2968165"/>
            <a:ext cx="11118817" cy="17760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EE7E29E-2CE7-4686-BE84-990E5BED2A7A}"/>
              </a:ext>
            </a:extLst>
          </p:cNvPr>
          <p:cNvCxnSpPr/>
          <p:nvPr/>
        </p:nvCxnSpPr>
        <p:spPr>
          <a:xfrm flipV="1">
            <a:off x="26572" y="2117637"/>
            <a:ext cx="779360" cy="1085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C047735-29EE-425F-8036-DBC95DA981FF}"/>
              </a:ext>
            </a:extLst>
          </p:cNvPr>
          <p:cNvSpPr/>
          <p:nvPr/>
        </p:nvSpPr>
        <p:spPr>
          <a:xfrm flipV="1">
            <a:off x="135838" y="2110001"/>
            <a:ext cx="691208" cy="7436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7EA0537A-8DA1-4B6B-8CCF-AA9C265A8D4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806" y="2004358"/>
            <a:ext cx="1365247" cy="908510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F4FC6517-5528-4823-A6C6-F6CD96ED36DE}"/>
              </a:ext>
            </a:extLst>
          </p:cNvPr>
          <p:cNvSpPr/>
          <p:nvPr/>
        </p:nvSpPr>
        <p:spPr>
          <a:xfrm flipV="1">
            <a:off x="4242086" y="2004357"/>
            <a:ext cx="1446584" cy="10698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C2F6FA1A-475A-405B-85E7-B982F67879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72" y="1700054"/>
            <a:ext cx="1203393" cy="67390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8CB41526-B2C1-4B35-86C7-7D4F877E956C}"/>
              </a:ext>
            </a:extLst>
          </p:cNvPr>
          <p:cNvSpPr/>
          <p:nvPr/>
        </p:nvSpPr>
        <p:spPr>
          <a:xfrm flipV="1">
            <a:off x="5718614" y="1507685"/>
            <a:ext cx="1446584" cy="9817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4" name="Picture 153">
            <a:extLst>
              <a:ext uri="{FF2B5EF4-FFF2-40B4-BE49-F238E27FC236}">
                <a16:creationId xmlns:a16="http://schemas.microsoft.com/office/drawing/2014/main" id="{C5ED2FC0-284F-4B22-80B1-B889B7377DA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495" y="1402967"/>
            <a:ext cx="1348175" cy="897149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6954E84B-117A-4058-AC60-C8FD0A7140B0}"/>
              </a:ext>
            </a:extLst>
          </p:cNvPr>
          <p:cNvSpPr/>
          <p:nvPr/>
        </p:nvSpPr>
        <p:spPr>
          <a:xfrm flipV="1">
            <a:off x="1181097" y="1241037"/>
            <a:ext cx="11118817" cy="18193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1EF5705E-42A0-48E3-BAA8-8070D00C18C5}"/>
              </a:ext>
            </a:extLst>
          </p:cNvPr>
          <p:cNvSpPr/>
          <p:nvPr/>
        </p:nvSpPr>
        <p:spPr>
          <a:xfrm flipV="1">
            <a:off x="7414461" y="1368544"/>
            <a:ext cx="1446584" cy="9817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A9F8A59-F691-4DAF-A582-B6F99318ED64}"/>
              </a:ext>
            </a:extLst>
          </p:cNvPr>
          <p:cNvSpPr txBox="1"/>
          <p:nvPr/>
        </p:nvSpPr>
        <p:spPr>
          <a:xfrm>
            <a:off x="8622007" y="1532039"/>
            <a:ext cx="3738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1991/2 KING.CHECKPOINT</a:t>
            </a:r>
          </a:p>
          <a:p>
            <a:r>
              <a:rPr lang="en-US" dirty="0"/>
              <a:t> CHARL(Englisth,4.0”d”) First language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2E43DED-03FE-4B51-9CBB-1B8A3B5E96EA}"/>
              </a:ext>
            </a:extLst>
          </p:cNvPr>
          <p:cNvCxnSpPr/>
          <p:nvPr/>
        </p:nvCxnSpPr>
        <p:spPr>
          <a:xfrm>
            <a:off x="9952618" y="2131611"/>
            <a:ext cx="1497260" cy="94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39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32" y="1527717"/>
            <a:ext cx="631089" cy="63108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137424" y="1527717"/>
            <a:ext cx="1393903" cy="735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65281" y="1296885"/>
            <a:ext cx="6511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Bina Maja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41" y="1527717"/>
            <a:ext cx="595573" cy="6310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32" y="2554168"/>
            <a:ext cx="963663" cy="7218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92" y="2618221"/>
            <a:ext cx="630420" cy="63042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3735659" y="1527717"/>
            <a:ext cx="1360448" cy="1387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32" y="2590878"/>
            <a:ext cx="963663" cy="7218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90" y="2590878"/>
            <a:ext cx="964225" cy="68510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2979235" y="2158806"/>
            <a:ext cx="640087" cy="127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77334" y="2590878"/>
            <a:ext cx="905095" cy="1122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626232" y="2324032"/>
            <a:ext cx="905095" cy="1122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02771" y="2649410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a/b English/German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717552" y="2500162"/>
            <a:ext cx="2553414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548995" y="2460320"/>
            <a:ext cx="2074397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553468" y="2447508"/>
            <a:ext cx="967242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30" y="2574933"/>
            <a:ext cx="1035764" cy="7758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365126" y="2510852"/>
            <a:ext cx="1048268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54" y="2618221"/>
            <a:ext cx="429654" cy="6444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1087" y="2563597"/>
            <a:ext cx="1671314" cy="75373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047249" y="3153161"/>
            <a:ext cx="775152" cy="1595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031368" y="2460320"/>
            <a:ext cx="1943433" cy="1004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523141" y="2263698"/>
            <a:ext cx="959005" cy="1087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098482" y="2079738"/>
            <a:ext cx="1035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Schulz </a:t>
            </a:r>
            <a:r>
              <a:rPr lang="en-US" sz="800" strike="sngStrike" dirty="0" err="1"/>
              <a:t>Prision</a:t>
            </a:r>
            <a:r>
              <a:rPr lang="en-US" sz="800" strike="sngStrike" dirty="0"/>
              <a:t>, Laura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22742" y="178002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FBI:WMD:GREEN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490273" y="2500161"/>
            <a:ext cx="446936" cy="1004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507554" y="2649410"/>
            <a:ext cx="315188" cy="663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478574" y="1325231"/>
            <a:ext cx="737554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9571" y="14162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81" y="3997714"/>
            <a:ext cx="801805" cy="114299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9571" y="27966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24" y="4717044"/>
            <a:ext cx="534677" cy="31786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33" y="4609132"/>
            <a:ext cx="288135" cy="21582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2735269" y="4714701"/>
            <a:ext cx="1070327" cy="46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846537" y="4543278"/>
            <a:ext cx="772785" cy="5212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23" y="5493143"/>
            <a:ext cx="1104409" cy="8272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477334" y="5575610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!G.CPVA.G.  </a:t>
            </a:r>
            <a:r>
              <a:rPr lang="en-US" sz="800" strike="sngStrike" dirty="0" err="1"/>
              <a:t>Dsl</a:t>
            </a:r>
            <a:r>
              <a:rPr lang="en-US" sz="800" strike="sngStrike" dirty="0"/>
              <a:t> backup </a:t>
            </a:r>
            <a:r>
              <a:rPr lang="en-US" sz="800" strike="sngStrike" dirty="0" err="1"/>
              <a:t>datacner</a:t>
            </a:r>
            <a:r>
              <a:rPr lang="en-US" sz="800" strike="sngStrike" dirty="0"/>
              <a:t> modem </a:t>
            </a:r>
            <a:r>
              <a:rPr lang="en-US" sz="800" strike="sngStrike" dirty="0" err="1"/>
              <a:t>apple.touch</a:t>
            </a:r>
            <a:endParaRPr lang="en-US" sz="800" strike="sngStrike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610971" y="5417135"/>
            <a:ext cx="1235566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750741" y="5575610"/>
            <a:ext cx="798254" cy="56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12595" y="54171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79863" y="5180398"/>
            <a:ext cx="10894742" cy="12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08517" y="3571122"/>
            <a:ext cx="10894742" cy="12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12595" y="43284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39" y="6320383"/>
            <a:ext cx="1088311" cy="527666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491698" y="6189686"/>
            <a:ext cx="10894742" cy="12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626232" y="6344364"/>
            <a:ext cx="2303649" cy="45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68108" y="6386279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52805" y="6340492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 </a:t>
            </a:r>
            <a:r>
              <a:rPr lang="en-US" dirty="0" err="1"/>
              <a:t>Platja</a:t>
            </a:r>
            <a:r>
              <a:rPr lang="en-US" dirty="0"/>
              <a:t>, Spain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63129" y="63743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37" y="6342122"/>
            <a:ext cx="668559" cy="463039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6365824" y="6340492"/>
            <a:ext cx="174802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0100" y="6374351"/>
            <a:ext cx="373188" cy="47247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02" y="6340492"/>
            <a:ext cx="406377" cy="458378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6655443" y="6386279"/>
            <a:ext cx="1495436" cy="323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738" y="6431933"/>
            <a:ext cx="546526" cy="4005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445751" y="6304934"/>
            <a:ext cx="713111" cy="5350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66" idx="1"/>
          </p:cNvCxnSpPr>
          <p:nvPr/>
        </p:nvCxnSpPr>
        <p:spPr>
          <a:xfrm flipV="1">
            <a:off x="4052805" y="6431933"/>
            <a:ext cx="2081777" cy="93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955275" y="6307925"/>
            <a:ext cx="4392260" cy="5350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866" y="6393488"/>
            <a:ext cx="702878" cy="348134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9283866" y="6255439"/>
            <a:ext cx="7089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§Theft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9283866" y="6431933"/>
            <a:ext cx="850477" cy="323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294704" y="6297433"/>
            <a:ext cx="713111" cy="5350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049194" y="62628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810418" y="6293879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89" name="Rectangle 88"/>
          <p:cNvSpPr/>
          <p:nvPr/>
        </p:nvSpPr>
        <p:spPr>
          <a:xfrm>
            <a:off x="9385163" y="6208893"/>
            <a:ext cx="1304460" cy="177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!US MILITARY.LARRY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331538" y="6323921"/>
            <a:ext cx="1304460" cy="177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!US MILITARY.LARRY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008517" y="6363941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 </a:t>
            </a:r>
            <a:r>
              <a:rPr lang="en-US" dirty="0" err="1"/>
              <a:t>Platja</a:t>
            </a:r>
            <a:r>
              <a:rPr lang="en-US" dirty="0"/>
              <a:t>, Spain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142016" y="6501058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 </a:t>
            </a:r>
            <a:r>
              <a:rPr lang="en-US" dirty="0" err="1"/>
              <a:t>Platja</a:t>
            </a:r>
            <a:r>
              <a:rPr lang="en-US" dirty="0"/>
              <a:t>, Spain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022440" y="6278251"/>
            <a:ext cx="9845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Roboto"/>
              </a:rPr>
              <a:t>October 14, 1994</a:t>
            </a:r>
            <a:endParaRPr lang="en-US" sz="8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93" y="6362632"/>
            <a:ext cx="469809" cy="469809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5208" y="6219679"/>
            <a:ext cx="235684" cy="35575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79" y="6362611"/>
            <a:ext cx="374322" cy="243713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417337" y="6219679"/>
            <a:ext cx="2020011" cy="5958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7373244" y="6278251"/>
            <a:ext cx="642760" cy="3059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61" y="4226049"/>
            <a:ext cx="763107" cy="571594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4080077" y="3997240"/>
            <a:ext cx="104227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song please don't go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119102" y="4000444"/>
            <a:ext cx="977005" cy="870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4285047" y="3973791"/>
            <a:ext cx="811060" cy="72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536868" y="3969517"/>
            <a:ext cx="884896" cy="1193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741479" y="3947705"/>
            <a:ext cx="2652324" cy="1193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93" y="990718"/>
            <a:ext cx="524846" cy="293914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 flipH="1" flipV="1">
            <a:off x="1478574" y="990718"/>
            <a:ext cx="1186758" cy="146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453266" y="965216"/>
            <a:ext cx="913820" cy="3919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78" y="957426"/>
            <a:ext cx="615755" cy="43751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77" y="952737"/>
            <a:ext cx="711846" cy="46346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235" y="1227551"/>
            <a:ext cx="294424" cy="195926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7" y="984957"/>
            <a:ext cx="600475" cy="428911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06" y="913429"/>
            <a:ext cx="360421" cy="481180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>
            <a:off x="2520710" y="984957"/>
            <a:ext cx="3043749" cy="24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529625" y="962056"/>
            <a:ext cx="3188457" cy="3919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276061" y="1494066"/>
            <a:ext cx="619954" cy="749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14" y="1489583"/>
            <a:ext cx="999156" cy="664893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 flipV="1">
            <a:off x="2896014" y="1694985"/>
            <a:ext cx="1184063" cy="45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040339" y="1491223"/>
            <a:ext cx="889541" cy="749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593538" y="1505346"/>
            <a:ext cx="889541" cy="749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-49440" y="1663860"/>
            <a:ext cx="1337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HOMICIDE:AUSLANEDER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6572" y="1738568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Ditzenbach,Hessen</a:t>
            </a:r>
            <a:endParaRPr lang="en-US" sz="800" dirty="0"/>
          </a:p>
        </p:txBody>
      </p:sp>
      <p:sp>
        <p:nvSpPr>
          <p:cNvPr id="126" name="TextBox 125"/>
          <p:cNvSpPr txBox="1"/>
          <p:nvPr/>
        </p:nvSpPr>
        <p:spPr>
          <a:xfrm>
            <a:off x="-45082" y="187341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RHEIN-MAIN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12" y="1704827"/>
            <a:ext cx="399603" cy="349653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>
            <a:off x="5718082" y="1600871"/>
            <a:ext cx="629453" cy="478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610488" y="1498669"/>
            <a:ext cx="889541" cy="749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571233" y="1512640"/>
            <a:ext cx="889541" cy="749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603468" y="1319355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CVPA.§187.PREA</a:t>
            </a:r>
          </a:p>
        </p:txBody>
      </p:sp>
    </p:spTree>
    <p:extLst>
      <p:ext uri="{BB962C8B-B14F-4D97-AF65-F5344CB8AC3E}">
        <p14:creationId xmlns:p14="http://schemas.microsoft.com/office/powerpoint/2010/main" val="166300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33" y="1360449"/>
            <a:ext cx="530859" cy="870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42" y="1451594"/>
            <a:ext cx="940333" cy="571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95" y="1360449"/>
            <a:ext cx="1644108" cy="10105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38371" y="1327809"/>
            <a:ext cx="2553414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33" y="2371047"/>
            <a:ext cx="489663" cy="8605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38371" y="2328332"/>
            <a:ext cx="2553414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115122" y="2598234"/>
            <a:ext cx="920673" cy="46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425133" y="1471961"/>
            <a:ext cx="530859" cy="479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937079" y="1327809"/>
            <a:ext cx="2553414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119042" y="1451594"/>
            <a:ext cx="940333" cy="57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7268" y="259823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649415" y="2371047"/>
            <a:ext cx="1542585" cy="596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649414" y="1451594"/>
            <a:ext cx="1542585" cy="596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219093" y="1594624"/>
            <a:ext cx="825190" cy="428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14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91" y="6034601"/>
            <a:ext cx="506883" cy="506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27" y="2541607"/>
            <a:ext cx="708889" cy="708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16" y="2598605"/>
            <a:ext cx="847127" cy="6518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43" y="2541607"/>
            <a:ext cx="708889" cy="708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27" y="3307494"/>
            <a:ext cx="708889" cy="705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41" y="2588801"/>
            <a:ext cx="1424432" cy="14244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46941" y="2013995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 MARY (</a:t>
            </a:r>
            <a:r>
              <a:rPr lang="en-US" dirty="0" err="1"/>
              <a:t>mary</a:t>
            </a:r>
            <a:r>
              <a:rPr lang="en-US" dirty="0"/>
              <a:t> </a:t>
            </a:r>
            <a:r>
              <a:rPr lang="en-US" dirty="0" err="1"/>
              <a:t>renoldy</a:t>
            </a:r>
            <a:r>
              <a:rPr lang="en-US" dirty="0"/>
              <a:t>) Teacher </a:t>
            </a:r>
            <a:r>
              <a:rPr lang="en-US" dirty="0" err="1"/>
              <a:t>Militry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12" y="3301017"/>
            <a:ext cx="712215" cy="7122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392534" y="2552722"/>
            <a:ext cx="2510986" cy="14605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895318" y="2552722"/>
            <a:ext cx="1476055" cy="14605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6" y="4340747"/>
            <a:ext cx="1675552" cy="14988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57" y="4340746"/>
            <a:ext cx="480469" cy="3088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756143" y="4146071"/>
            <a:ext cx="1982692" cy="17786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946941" y="4537276"/>
            <a:ext cx="1215368" cy="1302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895318" y="4228628"/>
            <a:ext cx="202120" cy="636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314826" y="2721640"/>
            <a:ext cx="731736" cy="1144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648446" y="2721640"/>
            <a:ext cx="1909822" cy="1121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28" y="3922556"/>
            <a:ext cx="1914525" cy="23907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00" y="4331653"/>
            <a:ext cx="535743" cy="5333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85" y="4331653"/>
            <a:ext cx="550214" cy="55021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 flipV="1">
            <a:off x="6365824" y="4228628"/>
            <a:ext cx="822054" cy="653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523539" y="4325732"/>
            <a:ext cx="546604" cy="539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900495" y="4325732"/>
            <a:ext cx="546604" cy="539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3" y="6036082"/>
            <a:ext cx="480469" cy="308873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3371494" y="6036082"/>
            <a:ext cx="1183131" cy="505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72405" y="1493134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5.0/5.0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7" y="1390770"/>
            <a:ext cx="1885950" cy="242887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8553691" y="1261641"/>
            <a:ext cx="2082906" cy="260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42105" y="5740036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December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909" y="1341879"/>
            <a:ext cx="1800225" cy="25336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02" y="5864575"/>
            <a:ext cx="960760" cy="96076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685006" y="6007257"/>
            <a:ext cx="1982692" cy="7924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33052" y="3901590"/>
            <a:ext cx="22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PENTAGN PX BASE CD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63859" y="2386701"/>
            <a:ext cx="22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PENTAGN PX BASE CD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19" y="4978835"/>
            <a:ext cx="417505" cy="41750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78" y="4400917"/>
            <a:ext cx="411685" cy="41168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151285" y="4342717"/>
            <a:ext cx="546604" cy="539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880306" y="4994630"/>
            <a:ext cx="546604" cy="539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-36017" y="3623085"/>
            <a:ext cx="193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SQ.CHAMBERS.INT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948319" y="4400917"/>
            <a:ext cx="1595270" cy="1132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6038150" y="4466386"/>
            <a:ext cx="1642555" cy="10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50" y="4472772"/>
            <a:ext cx="2733675" cy="16764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295014" y="6250801"/>
            <a:ext cx="22557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Wu-Tang (</a:t>
            </a:r>
            <a:r>
              <a:rPr lang="en-US" sz="900" strike="sngStrike" dirty="0" err="1"/>
              <a:t>trnal</a:t>
            </a:r>
            <a:r>
              <a:rPr lang="en-US" sz="900" strike="sngStrike" dirty="0"/>
              <a:t>) Left Behind </a:t>
            </a:r>
            <a:r>
              <a:rPr lang="en-US" sz="900" strike="sngStrike" dirty="0" err="1"/>
              <a:t>Childrn</a:t>
            </a:r>
            <a:r>
              <a:rPr lang="en-US" sz="900" strike="sngStrike" dirty="0"/>
              <a:t> in China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021" y="5930279"/>
            <a:ext cx="743685" cy="92868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291354" y="926859"/>
            <a:ext cx="342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2.FBI:KIDNAPPING</a:t>
            </a:r>
          </a:p>
          <a:p>
            <a:r>
              <a:rPr lang="en-US" dirty="0"/>
              <a:t>&lt;&lt;dev&gt;&gt;LARRY.v2:FBI:KIDNAPPING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728423" y="1361660"/>
            <a:ext cx="3409467" cy="25608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70" y="989845"/>
            <a:ext cx="1496217" cy="99747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472405" y="2164466"/>
            <a:ext cx="21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CHECKPION</a:t>
            </a:r>
            <a:r>
              <a:rPr lang="en-US" dirty="0"/>
              <a:t> </a:t>
            </a:r>
            <a:r>
              <a:rPr lang="en-US" b="1" dirty="0"/>
              <a:t>CHALRI</a:t>
            </a:r>
            <a:r>
              <a:rPr lang="en-US" dirty="0"/>
              <a:t>( </a:t>
            </a:r>
          </a:p>
        </p:txBody>
      </p:sp>
      <p:sp>
        <p:nvSpPr>
          <p:cNvPr id="66" name="Cube 65"/>
          <p:cNvSpPr/>
          <p:nvPr/>
        </p:nvSpPr>
        <p:spPr>
          <a:xfrm>
            <a:off x="5440407" y="2250043"/>
            <a:ext cx="1048614" cy="36709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39447" y="2141234"/>
            <a:ext cx="1204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  <a:p>
            <a:endParaRPr lang="en-US" dirty="0"/>
          </a:p>
          <a:p>
            <a:r>
              <a:rPr lang="en-US" dirty="0"/>
              <a:t>HOMICDI{}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215191" y="803951"/>
            <a:ext cx="2083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</a:t>
            </a:r>
            <a:r>
              <a:rPr lang="en-US" b="1" dirty="0"/>
              <a:t>HOMICDE:LUX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211553" y="3307494"/>
            <a:ext cx="8664072" cy="101823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JOHN</a:t>
            </a:r>
          </a:p>
        </p:txBody>
      </p:sp>
      <p:pic>
        <p:nvPicPr>
          <p:cNvPr id="69" name="Content Placeholder 4">
            <a:extLst>
              <a:ext uri="{FF2B5EF4-FFF2-40B4-BE49-F238E27FC236}">
                <a16:creationId xmlns:a16="http://schemas.microsoft.com/office/drawing/2014/main" id="{0BAF03B3-9B4C-4E5E-B5A9-9A5495896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8" y="890000"/>
            <a:ext cx="2032416" cy="2834685"/>
          </a:xfrm>
        </p:spPr>
      </p:pic>
      <p:sp>
        <p:nvSpPr>
          <p:cNvPr id="70" name="TextBox 69"/>
          <p:cNvSpPr txBox="1"/>
          <p:nvPr/>
        </p:nvSpPr>
        <p:spPr>
          <a:xfrm>
            <a:off x="-44796" y="929105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President</a:t>
            </a:r>
          </a:p>
          <a:p>
            <a:r>
              <a:rPr lang="en-US" sz="800" dirty="0"/>
              <a:t>Theodore Roosevelt</a:t>
            </a:r>
          </a:p>
          <a:p>
            <a:r>
              <a:rPr lang="en-US" sz="800" dirty="0"/>
              <a:t>Spanish American War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18" y="6461827"/>
            <a:ext cx="435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PRESIDENT JOHNSON “JOHN” NAVY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H="1" flipV="1">
            <a:off x="3828511" y="6143212"/>
            <a:ext cx="1218051" cy="318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23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25" y="2283861"/>
            <a:ext cx="6453368" cy="396731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449519" y="2974694"/>
            <a:ext cx="2245489" cy="105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92" y="2387138"/>
            <a:ext cx="1671314" cy="7537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375254" y="2976702"/>
            <a:ext cx="775152" cy="1595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59373" y="2283861"/>
            <a:ext cx="1943433" cy="1004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51146" y="2087239"/>
            <a:ext cx="959005" cy="1087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6487" y="1903279"/>
            <a:ext cx="1035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Schulz </a:t>
            </a:r>
            <a:r>
              <a:rPr lang="en-US" sz="800" strike="sngStrike" dirty="0" err="1"/>
              <a:t>Prision</a:t>
            </a:r>
            <a:r>
              <a:rPr lang="en-US" sz="800" strike="sngStrike" dirty="0"/>
              <a:t>, Laura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462348" y="2653086"/>
            <a:ext cx="2241551" cy="13749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8491" y="2302683"/>
            <a:ext cx="758349" cy="276999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B.R.A.V.O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43032" y="2283861"/>
            <a:ext cx="1943433" cy="1004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6840" y="3622876"/>
            <a:ext cx="15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CPVA.JACKSON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54828" y="10965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44537" y="1194325"/>
            <a:ext cx="1647463" cy="675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49" y="2154393"/>
            <a:ext cx="2162175" cy="21145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52021" y="4267517"/>
            <a:ext cx="168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“Go Home Ami”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04" y="1141487"/>
            <a:ext cx="2012167" cy="135123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63" y="4795687"/>
            <a:ext cx="2422245" cy="139115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559" y="4553486"/>
            <a:ext cx="411065" cy="4020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19" y="6097509"/>
            <a:ext cx="2359999" cy="804545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10695008" y="4427781"/>
            <a:ext cx="150470" cy="252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84" y="4475892"/>
            <a:ext cx="512602" cy="27640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089957" y="4283166"/>
            <a:ext cx="2844848" cy="27690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9950626" y="3899016"/>
            <a:ext cx="1362538" cy="1710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31364" y="43238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984107" y="4267517"/>
            <a:ext cx="1984116" cy="5281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 MILITARY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8467954" y="3024596"/>
            <a:ext cx="1257841" cy="8707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397536" y="1833684"/>
            <a:ext cx="250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1992,1998,2011 CPVA.</a:t>
            </a:r>
            <a:r>
              <a:rPr lang="en-US" sz="800" strike="sngStrike" dirty="0"/>
              <a:t>2pac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08" y="1859659"/>
            <a:ext cx="292200" cy="2922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 flipV="1">
            <a:off x="11357216" y="1853212"/>
            <a:ext cx="611007" cy="324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475616" y="1877463"/>
            <a:ext cx="269070" cy="3005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11394163" y="1911422"/>
            <a:ext cx="845528" cy="482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882961" y="874749"/>
            <a:ext cx="271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CHECKPONT CHARLIE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apple.store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ATOMCLOCK(JACKSON)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12" y="1711708"/>
            <a:ext cx="675011" cy="48836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88" y="1440703"/>
            <a:ext cx="597302" cy="7232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44" y="1543172"/>
            <a:ext cx="815423" cy="81542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210268" y="1372381"/>
            <a:ext cx="7024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egamon</a:t>
            </a:r>
            <a:r>
              <a:rPr lang="en-US" sz="800" strike="sngStrike" dirty="0"/>
              <a:t> boy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0103026" y="4051416"/>
            <a:ext cx="1362538" cy="1710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267838" y="1440703"/>
            <a:ext cx="1039951" cy="8878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0794" y="166705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972682" y="1440702"/>
            <a:ext cx="2390660" cy="8878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91378" y="2709537"/>
            <a:ext cx="6558696" cy="35709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25" y="5257800"/>
            <a:ext cx="2857500" cy="16002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6AF9759-A3D7-4158-942D-EFFC3B63F524}"/>
              </a:ext>
            </a:extLst>
          </p:cNvPr>
          <p:cNvSpPr/>
          <p:nvPr/>
        </p:nvSpPr>
        <p:spPr>
          <a:xfrm>
            <a:off x="24884" y="1076816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</p:spTree>
    <p:extLst>
      <p:ext uri="{BB962C8B-B14F-4D97-AF65-F5344CB8AC3E}">
        <p14:creationId xmlns:p14="http://schemas.microsoft.com/office/powerpoint/2010/main" val="485723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538546" y="1761893"/>
            <a:ext cx="1" cy="3233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828800" y="4995746"/>
            <a:ext cx="2430966" cy="613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728117" y="5096107"/>
            <a:ext cx="4928839" cy="2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87" y="2624661"/>
            <a:ext cx="940761" cy="12559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404" y="2531693"/>
            <a:ext cx="801805" cy="11429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15239" y="1146412"/>
            <a:ext cx="1776761" cy="62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September 11th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01444" y="1308893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 </a:t>
            </a:r>
            <a:r>
              <a:rPr lang="en-US" dirty="0"/>
              <a:t> </a:t>
            </a:r>
            <a:r>
              <a:rPr lang="en-US" dirty="0" err="1"/>
              <a:t>Dietzenbach</a:t>
            </a:r>
            <a:r>
              <a:rPr lang="en-US" dirty="0"/>
              <a:t>, Hessen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2458" y="991922"/>
            <a:ext cx="224067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RHEIN-MAIN-AIRBASE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709424" y="2624661"/>
            <a:ext cx="959005" cy="125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7" y="3242015"/>
            <a:ext cx="793370" cy="11333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946" y="2624661"/>
            <a:ext cx="834775" cy="1142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947751" y="2443359"/>
            <a:ext cx="1951310" cy="18637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170233" y="2511696"/>
            <a:ext cx="882915" cy="13689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352585" y="2624661"/>
            <a:ext cx="1315844" cy="125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70233" y="2865863"/>
            <a:ext cx="713679" cy="657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92458" y="5480662"/>
            <a:ext cx="3367668" cy="10710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34" y="3934070"/>
            <a:ext cx="1174290" cy="7715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8564137" y="3880625"/>
            <a:ext cx="1432425" cy="1215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038597" y="3511884"/>
            <a:ext cx="1182627" cy="13689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625" y="5218771"/>
            <a:ext cx="862512" cy="75046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7527072" y="5302404"/>
            <a:ext cx="1753277" cy="713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582767" y="5218770"/>
            <a:ext cx="1182627" cy="8107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790" y="5626332"/>
            <a:ext cx="403118" cy="25035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280349" y="5395088"/>
            <a:ext cx="30716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§Stalking 2019 DEA(</a:t>
            </a:r>
            <a:r>
              <a:rPr lang="en-US" sz="800" dirty="0" err="1"/>
              <a:t>heriion</a:t>
            </a:r>
            <a:r>
              <a:rPr lang="en-US" sz="800" dirty="0"/>
              <a:t>) </a:t>
            </a:r>
            <a:r>
              <a:rPr lang="en-US" sz="800" dirty="0" err="1"/>
              <a:t>wahotn</a:t>
            </a:r>
            <a:r>
              <a:rPr lang="en-US" sz="800" dirty="0"/>
              <a:t> salon, beach park </a:t>
            </a:r>
            <a:r>
              <a:rPr lang="en-US" sz="800" dirty="0" err="1"/>
              <a:t>plaz</a:t>
            </a:r>
            <a:r>
              <a:rPr lang="en-US" sz="800" dirty="0"/>
              <a:t> foster city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5FBC6D-0216-4F7C-9BAA-0A55C5832626}"/>
              </a:ext>
            </a:extLst>
          </p:cNvPr>
          <p:cNvSpPr/>
          <p:nvPr/>
        </p:nvSpPr>
        <p:spPr>
          <a:xfrm>
            <a:off x="1353312" y="2011680"/>
            <a:ext cx="2587749" cy="1915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EF0C64-9564-44FE-84A0-AD6C5D48DA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1885" y="2060337"/>
            <a:ext cx="2579175" cy="11714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A97EC87-AC69-48AD-8CA2-9A18B6DA9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33205" y="1607098"/>
            <a:ext cx="1063677" cy="7400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788730-0871-4E1B-9EB0-DB5487EA78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5384" y="1521875"/>
            <a:ext cx="1063677" cy="74004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45871B-FBE4-4618-B490-8B8A185241CB}"/>
              </a:ext>
            </a:extLst>
          </p:cNvPr>
          <p:cNvCxnSpPr/>
          <p:nvPr/>
        </p:nvCxnSpPr>
        <p:spPr>
          <a:xfrm>
            <a:off x="8188657" y="2227803"/>
            <a:ext cx="2333767" cy="283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BED05EF-88E9-48C2-8F88-F76878BC8282}"/>
              </a:ext>
            </a:extLst>
          </p:cNvPr>
          <p:cNvSpPr/>
          <p:nvPr/>
        </p:nvSpPr>
        <p:spPr>
          <a:xfrm flipH="1" flipV="1">
            <a:off x="4799971" y="1577451"/>
            <a:ext cx="1269035" cy="8684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BB7043-3F14-4392-9973-51C58843B76C}"/>
              </a:ext>
            </a:extLst>
          </p:cNvPr>
          <p:cNvSpPr/>
          <p:nvPr/>
        </p:nvSpPr>
        <p:spPr>
          <a:xfrm flipH="1" flipV="1">
            <a:off x="5781824" y="1429236"/>
            <a:ext cx="1269035" cy="8684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B0AAC9-BE40-4224-A136-BAFDA9DC5413}"/>
              </a:ext>
            </a:extLst>
          </p:cNvPr>
          <p:cNvCxnSpPr>
            <a:cxnSpLocks/>
          </p:cNvCxnSpPr>
          <p:nvPr/>
        </p:nvCxnSpPr>
        <p:spPr>
          <a:xfrm flipV="1">
            <a:off x="5835384" y="1390976"/>
            <a:ext cx="1116537" cy="120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C8F4FE9-4FE8-49C6-B5A2-3007F7032F77}"/>
              </a:ext>
            </a:extLst>
          </p:cNvPr>
          <p:cNvCxnSpPr>
            <a:cxnSpLocks/>
          </p:cNvCxnSpPr>
          <p:nvPr/>
        </p:nvCxnSpPr>
        <p:spPr>
          <a:xfrm flipV="1">
            <a:off x="6974505" y="1547518"/>
            <a:ext cx="979593" cy="681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0DBA680-FD29-425F-8DE1-9E5FC23B24A8}"/>
              </a:ext>
            </a:extLst>
          </p:cNvPr>
          <p:cNvCxnSpPr/>
          <p:nvPr/>
        </p:nvCxnSpPr>
        <p:spPr>
          <a:xfrm flipV="1">
            <a:off x="8961978" y="2882620"/>
            <a:ext cx="1666265" cy="149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4116340A-01BC-41EA-99A0-6D1E05A4E4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34" y="1913855"/>
            <a:ext cx="3045802" cy="306452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70797D-B0BE-46D2-9B7F-6B321C8FC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42" y="4323525"/>
            <a:ext cx="2143125" cy="2143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746B12-126D-4FDB-9188-294A19EBDE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00" y="5677626"/>
            <a:ext cx="1339172" cy="1082051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0B9CB8-7A85-4209-BF5E-EC6727329DB4}"/>
              </a:ext>
            </a:extLst>
          </p:cNvPr>
          <p:cNvCxnSpPr/>
          <p:nvPr/>
        </p:nvCxnSpPr>
        <p:spPr>
          <a:xfrm flipH="1" flipV="1">
            <a:off x="10146600" y="5969235"/>
            <a:ext cx="1846617" cy="497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17EB1B21-AC06-4830-B077-4E00D6EA55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90" y="6015900"/>
            <a:ext cx="1059414" cy="79353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2A66289-C124-4EA7-BE96-69885B3DD130}"/>
              </a:ext>
            </a:extLst>
          </p:cNvPr>
          <p:cNvSpPr txBox="1"/>
          <p:nvPr/>
        </p:nvSpPr>
        <p:spPr>
          <a:xfrm>
            <a:off x="26572" y="1742707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12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C3F861-9686-4112-89AC-CF7458A8174A}"/>
              </a:ext>
            </a:extLst>
          </p:cNvPr>
          <p:cNvCxnSpPr/>
          <p:nvPr/>
        </p:nvCxnSpPr>
        <p:spPr>
          <a:xfrm>
            <a:off x="9795110" y="2147976"/>
            <a:ext cx="2069869" cy="2631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E974535-DC44-4A9C-8590-39536217889E}"/>
              </a:ext>
            </a:extLst>
          </p:cNvPr>
          <p:cNvSpPr/>
          <p:nvPr/>
        </p:nvSpPr>
        <p:spPr>
          <a:xfrm flipV="1">
            <a:off x="9648516" y="2047557"/>
            <a:ext cx="2344701" cy="27718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7067ADD-ACCE-4702-AE61-B88C7278CEE5}"/>
              </a:ext>
            </a:extLst>
          </p:cNvPr>
          <p:cNvCxnSpPr/>
          <p:nvPr/>
        </p:nvCxnSpPr>
        <p:spPr>
          <a:xfrm flipH="1" flipV="1">
            <a:off x="5352585" y="4611757"/>
            <a:ext cx="1989119" cy="204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51E8DE88-52FE-4011-AD46-8CB91AB615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4607" y="2655058"/>
            <a:ext cx="928388" cy="92438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5745B48-DFEB-42F2-8395-46BB2FC13A61}"/>
              </a:ext>
            </a:extLst>
          </p:cNvPr>
          <p:cNvSpPr/>
          <p:nvPr/>
        </p:nvSpPr>
        <p:spPr>
          <a:xfrm flipV="1">
            <a:off x="1034606" y="2615561"/>
            <a:ext cx="936962" cy="9496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45A651-0F0C-486E-8293-393E7B312EF5}"/>
              </a:ext>
            </a:extLst>
          </p:cNvPr>
          <p:cNvCxnSpPr/>
          <p:nvPr/>
        </p:nvCxnSpPr>
        <p:spPr>
          <a:xfrm flipV="1">
            <a:off x="401444" y="1146412"/>
            <a:ext cx="3858322" cy="27807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452432A9-7CA0-4068-9D45-EB81C25605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4065" y="3258595"/>
            <a:ext cx="830347" cy="530379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FE4D17-0019-4D26-8DED-F7E90EE23EC4}"/>
              </a:ext>
            </a:extLst>
          </p:cNvPr>
          <p:cNvCxnSpPr/>
          <p:nvPr/>
        </p:nvCxnSpPr>
        <p:spPr>
          <a:xfrm flipV="1">
            <a:off x="2994065" y="3194824"/>
            <a:ext cx="830347" cy="9105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3CF33D6-6CDE-4561-8475-AF718C7E27F2}"/>
              </a:ext>
            </a:extLst>
          </p:cNvPr>
          <p:cNvSpPr/>
          <p:nvPr/>
        </p:nvSpPr>
        <p:spPr>
          <a:xfrm flipV="1">
            <a:off x="2976028" y="3228791"/>
            <a:ext cx="856957" cy="538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E2B197C-CA5C-4D50-AC8C-AAD14F8344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925" y="4196241"/>
            <a:ext cx="1049986" cy="1394597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20B37D-9363-4237-9DD1-9D6D5E0431BC}"/>
              </a:ext>
            </a:extLst>
          </p:cNvPr>
          <p:cNvCxnSpPr/>
          <p:nvPr/>
        </p:nvCxnSpPr>
        <p:spPr>
          <a:xfrm>
            <a:off x="5268956" y="4369378"/>
            <a:ext cx="2201345" cy="1308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64723F6-6ED0-4087-96A8-18AE7D331C84}"/>
              </a:ext>
            </a:extLst>
          </p:cNvPr>
          <p:cNvSpPr/>
          <p:nvPr/>
        </p:nvSpPr>
        <p:spPr>
          <a:xfrm flipV="1">
            <a:off x="5680301" y="4165539"/>
            <a:ext cx="1077457" cy="1512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751C9AB-F8D4-4668-8841-DC489F34433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696" y="3347617"/>
            <a:ext cx="808731" cy="8087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582712B-8944-4981-9136-BB978C5E2E17}"/>
              </a:ext>
            </a:extLst>
          </p:cNvPr>
          <p:cNvSpPr txBox="1"/>
          <p:nvPr/>
        </p:nvSpPr>
        <p:spPr>
          <a:xfrm>
            <a:off x="9847921" y="3536538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TWINNERS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AC63783-AD53-4AC7-BF1D-62D2DA2F2066}"/>
              </a:ext>
            </a:extLst>
          </p:cNvPr>
          <p:cNvCxnSpPr/>
          <p:nvPr/>
        </p:nvCxnSpPr>
        <p:spPr>
          <a:xfrm>
            <a:off x="9847921" y="3166490"/>
            <a:ext cx="635110" cy="1326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9CE6E6A8-A170-4E21-AABC-34AEA64742E3}"/>
              </a:ext>
            </a:extLst>
          </p:cNvPr>
          <p:cNvSpPr/>
          <p:nvPr/>
        </p:nvSpPr>
        <p:spPr>
          <a:xfrm flipV="1">
            <a:off x="9775767" y="3291204"/>
            <a:ext cx="737997" cy="8651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EF1B4BF-5388-48FD-8D64-640CB0E0443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58" y="4201788"/>
            <a:ext cx="873918" cy="104870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42D0FB5-EE7C-4EC0-BE0E-AD8F768DE3B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817" y="4632850"/>
            <a:ext cx="1226636" cy="61331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4FB0408-FEAA-41EC-9183-FC578E2BB615}"/>
              </a:ext>
            </a:extLst>
          </p:cNvPr>
          <p:cNvSpPr txBox="1"/>
          <p:nvPr/>
        </p:nvSpPr>
        <p:spPr>
          <a:xfrm>
            <a:off x="229122" y="4049649"/>
            <a:ext cx="477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 </a:t>
            </a:r>
            <a:r>
              <a:rPr lang="en-US" b="1" dirty="0"/>
              <a:t>IMPORT </a:t>
            </a:r>
            <a:r>
              <a:rPr lang="en-US" dirty="0"/>
              <a:t>CHCKPONT CHARLIE(KING;.§Theft)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5E07948-F472-4290-BDA5-5901DD2AECF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842" y="4416797"/>
            <a:ext cx="452050" cy="67931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FE43DF94-D2C1-4139-8D74-D3BB6A8EF88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09" y="4453801"/>
            <a:ext cx="727168" cy="544674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6120AE-0572-47F7-812A-0E398E747BE1}"/>
              </a:ext>
            </a:extLst>
          </p:cNvPr>
          <p:cNvCxnSpPr/>
          <p:nvPr/>
        </p:nvCxnSpPr>
        <p:spPr>
          <a:xfrm>
            <a:off x="853722" y="4453801"/>
            <a:ext cx="3155120" cy="7649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EAA7BE4E-C00D-4ED2-85CA-897063DFC0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43" y="4656410"/>
            <a:ext cx="555505" cy="416093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3E476FF-7CE2-49D0-94E2-68A72FDDA316}"/>
              </a:ext>
            </a:extLst>
          </p:cNvPr>
          <p:cNvSpPr txBox="1"/>
          <p:nvPr/>
        </p:nvSpPr>
        <p:spPr>
          <a:xfrm>
            <a:off x="94083" y="5259723"/>
            <a:ext cx="612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 </a:t>
            </a:r>
            <a:r>
              <a:rPr lang="en-US" b="1" dirty="0"/>
              <a:t>IMPORT</a:t>
            </a:r>
            <a:r>
              <a:rPr lang="en-US" dirty="0"/>
              <a:t> MAINSTREET(MARKET(</a:t>
            </a:r>
            <a:r>
              <a:rPr lang="en-US" strike="sngStrike" dirty="0" err="1"/>
              <a:t>roth.ibm.damiler.wsadm</a:t>
            </a:r>
            <a:r>
              <a:rPr lang="en-US" strike="sngStrike" dirty="0"/>
              <a:t>))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8688941-6B2C-4AF1-9ECE-0898C007F173}"/>
              </a:ext>
            </a:extLst>
          </p:cNvPr>
          <p:cNvCxnSpPr>
            <a:endCxn id="63" idx="0"/>
          </p:cNvCxnSpPr>
          <p:nvPr/>
        </p:nvCxnSpPr>
        <p:spPr>
          <a:xfrm flipV="1">
            <a:off x="2614112" y="4416797"/>
            <a:ext cx="1620755" cy="655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92EA8296-975C-48D5-93E2-7EF31D2830A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9" y="5611670"/>
            <a:ext cx="1002361" cy="66643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CDEC87C1-2AE3-40C8-878C-D02D98D6D55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342" y="4328315"/>
            <a:ext cx="886699" cy="78281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ED8D911-8CB1-4610-A851-1CAB95A8F659}"/>
              </a:ext>
            </a:extLst>
          </p:cNvPr>
          <p:cNvSpPr/>
          <p:nvPr/>
        </p:nvSpPr>
        <p:spPr>
          <a:xfrm flipV="1">
            <a:off x="1180951" y="4384378"/>
            <a:ext cx="2836297" cy="10710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70DB04D-4413-453D-BB37-7ABD834A1380}"/>
              </a:ext>
            </a:extLst>
          </p:cNvPr>
          <p:cNvCxnSpPr/>
          <p:nvPr/>
        </p:nvCxnSpPr>
        <p:spPr>
          <a:xfrm flipV="1">
            <a:off x="1868028" y="4680873"/>
            <a:ext cx="1269584" cy="370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0546189C-E33E-440F-9F68-AD39722D238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18" y="5615193"/>
            <a:ext cx="788291" cy="441443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1A99110-625D-4D89-9874-D40276B28717}"/>
              </a:ext>
            </a:extLst>
          </p:cNvPr>
          <p:cNvCxnSpPr/>
          <p:nvPr/>
        </p:nvCxnSpPr>
        <p:spPr>
          <a:xfrm flipV="1">
            <a:off x="424162" y="5618037"/>
            <a:ext cx="2406140" cy="642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A0C29B6-A7E9-4E0F-841F-2D480C60E109}"/>
              </a:ext>
            </a:extLst>
          </p:cNvPr>
          <p:cNvCxnSpPr/>
          <p:nvPr/>
        </p:nvCxnSpPr>
        <p:spPr>
          <a:xfrm flipV="1">
            <a:off x="2193896" y="4011122"/>
            <a:ext cx="1269584" cy="370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0828270C-824C-4099-8775-DD58F5C72E9D}"/>
              </a:ext>
            </a:extLst>
          </p:cNvPr>
          <p:cNvSpPr/>
          <p:nvPr/>
        </p:nvSpPr>
        <p:spPr>
          <a:xfrm flipV="1">
            <a:off x="713568" y="5546910"/>
            <a:ext cx="1868342" cy="5859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B8896D9-43A1-42C7-B8A5-AB20B17FC584}"/>
              </a:ext>
            </a:extLst>
          </p:cNvPr>
          <p:cNvSpPr/>
          <p:nvPr/>
        </p:nvSpPr>
        <p:spPr>
          <a:xfrm flipV="1">
            <a:off x="8614160" y="6017303"/>
            <a:ext cx="1330881" cy="7745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CEA7429-7766-4D6B-BAEB-EAFD0FE63362}"/>
              </a:ext>
            </a:extLst>
          </p:cNvPr>
          <p:cNvSpPr/>
          <p:nvPr/>
        </p:nvSpPr>
        <p:spPr>
          <a:xfrm flipV="1">
            <a:off x="10285725" y="5783598"/>
            <a:ext cx="1330881" cy="7745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71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4752A-FFC7-44B7-B065-0DB6814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045" y="1351363"/>
            <a:ext cx="706047" cy="742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E7490-123A-4475-95AE-F57AC9239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62" y="1357749"/>
            <a:ext cx="530087" cy="74212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C1B8B1-37D8-4AA2-9FFF-32574768BF49}"/>
              </a:ext>
            </a:extLst>
          </p:cNvPr>
          <p:cNvCxnSpPr>
            <a:cxnSpLocks/>
          </p:cNvCxnSpPr>
          <p:nvPr/>
        </p:nvCxnSpPr>
        <p:spPr>
          <a:xfrm>
            <a:off x="1246519" y="1611640"/>
            <a:ext cx="2345717" cy="62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BAD57-AD47-4618-B951-96839C245C8D}"/>
              </a:ext>
            </a:extLst>
          </p:cNvPr>
          <p:cNvSpPr/>
          <p:nvPr/>
        </p:nvSpPr>
        <p:spPr>
          <a:xfrm flipV="1">
            <a:off x="2345731" y="1377467"/>
            <a:ext cx="1166191" cy="7421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C79389-C4B3-47CC-AFA4-A34A1AAC23EE}"/>
              </a:ext>
            </a:extLst>
          </p:cNvPr>
          <p:cNvCxnSpPr/>
          <p:nvPr/>
        </p:nvCxnSpPr>
        <p:spPr>
          <a:xfrm>
            <a:off x="1924683" y="1308893"/>
            <a:ext cx="1974574" cy="7421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87CFF-840B-47C8-AFAC-05BB4CC4C238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454BF4-C8CD-418C-B869-F5BBC86777A9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6C16BD-7EC5-4198-91A3-4512C6E260C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BDE2A-AC59-4236-AE55-76E6C0ACE352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6E859F-0FAC-46F2-BD31-969A2CF8FFE6}"/>
              </a:ext>
            </a:extLst>
          </p:cNvPr>
          <p:cNvCxnSpPr/>
          <p:nvPr/>
        </p:nvCxnSpPr>
        <p:spPr>
          <a:xfrm>
            <a:off x="771736" y="2230561"/>
            <a:ext cx="10654748" cy="106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34965CF-A9C1-40F5-BC9E-C47826185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17" y="1575631"/>
            <a:ext cx="773122" cy="4818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D6F88-95F5-4150-8E46-E17FB6953177}"/>
              </a:ext>
            </a:extLst>
          </p:cNvPr>
          <p:cNvSpPr/>
          <p:nvPr/>
        </p:nvSpPr>
        <p:spPr>
          <a:xfrm flipV="1">
            <a:off x="3592236" y="1385798"/>
            <a:ext cx="728069" cy="7421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E0837E-39AA-4ADE-8555-52B3648B5613}"/>
              </a:ext>
            </a:extLst>
          </p:cNvPr>
          <p:cNvCxnSpPr/>
          <p:nvPr/>
        </p:nvCxnSpPr>
        <p:spPr>
          <a:xfrm flipV="1">
            <a:off x="1435813" y="1308893"/>
            <a:ext cx="515376" cy="1036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DFA84A-7D4C-4815-BA08-5B43F348415A}"/>
              </a:ext>
            </a:extLst>
          </p:cNvPr>
          <p:cNvSpPr txBox="1"/>
          <p:nvPr/>
        </p:nvSpPr>
        <p:spPr>
          <a:xfrm>
            <a:off x="635454" y="1611640"/>
            <a:ext cx="6110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Huy</a:t>
            </a:r>
            <a:r>
              <a:rPr lang="en-US" sz="800" strike="sngStrike" dirty="0"/>
              <a:t> Pham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52312A-A0CA-44E4-80E8-D415A12CAF94}"/>
              </a:ext>
            </a:extLst>
          </p:cNvPr>
          <p:cNvSpPr txBox="1"/>
          <p:nvPr/>
        </p:nvSpPr>
        <p:spPr>
          <a:xfrm>
            <a:off x="0" y="1750258"/>
            <a:ext cx="135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August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401AF8-4A08-4129-AFA7-77506B82511E}"/>
              </a:ext>
            </a:extLst>
          </p:cNvPr>
          <p:cNvSpPr/>
          <p:nvPr/>
        </p:nvSpPr>
        <p:spPr>
          <a:xfrm>
            <a:off x="2426045" y="1308893"/>
            <a:ext cx="1867754" cy="191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facebook</a:t>
            </a:r>
            <a:endParaRPr lang="en-US" strike="sngStrik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E4EC97-E61B-4495-BBF4-C2077BAE0EE0}"/>
              </a:ext>
            </a:extLst>
          </p:cNvPr>
          <p:cNvSpPr txBox="1"/>
          <p:nvPr/>
        </p:nvSpPr>
        <p:spPr>
          <a:xfrm>
            <a:off x="2525015" y="1098654"/>
            <a:ext cx="1127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nonPoliceContentItem</a:t>
            </a:r>
            <a:endParaRPr lang="en-US" sz="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9997F-B4E4-4E72-A365-63E7336A000E}"/>
              </a:ext>
            </a:extLst>
          </p:cNvPr>
          <p:cNvSpPr/>
          <p:nvPr/>
        </p:nvSpPr>
        <p:spPr>
          <a:xfrm flipV="1">
            <a:off x="2360562" y="1125895"/>
            <a:ext cx="1974574" cy="9936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293417-0252-4407-A2AB-C4AAC1D6ECCF}"/>
              </a:ext>
            </a:extLst>
          </p:cNvPr>
          <p:cNvSpPr/>
          <p:nvPr/>
        </p:nvSpPr>
        <p:spPr>
          <a:xfrm flipV="1">
            <a:off x="1412252" y="1106178"/>
            <a:ext cx="747170" cy="9936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AC5B616-A0D7-4EC9-BCD3-031CCA982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813" y="2494365"/>
            <a:ext cx="1620714" cy="9108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D995F1-5CBE-42FA-9FF0-446F86D31D1E}"/>
              </a:ext>
            </a:extLst>
          </p:cNvPr>
          <p:cNvSpPr txBox="1"/>
          <p:nvPr/>
        </p:nvSpPr>
        <p:spPr>
          <a:xfrm>
            <a:off x="159026" y="27829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0FDE9-1E64-46E7-8DBC-119707536BD2}"/>
              </a:ext>
            </a:extLst>
          </p:cNvPr>
          <p:cNvSpPr txBox="1"/>
          <p:nvPr/>
        </p:nvSpPr>
        <p:spPr>
          <a:xfrm>
            <a:off x="3347849" y="2782957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!HOMCIDE:LUX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20311A-42A9-49BE-B907-8CB6048B4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108" y="2529048"/>
            <a:ext cx="1733333" cy="876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553606C-D7DE-4935-9D67-738554372A49}"/>
              </a:ext>
            </a:extLst>
          </p:cNvPr>
          <p:cNvSpPr txBox="1"/>
          <p:nvPr/>
        </p:nvSpPr>
        <p:spPr>
          <a:xfrm>
            <a:off x="7926252" y="2529048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FRA-HOMCIE:LUX:COINTOWN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C03096-4127-4C88-9533-7472A0AAA594}"/>
              </a:ext>
            </a:extLst>
          </p:cNvPr>
          <p:cNvSpPr/>
          <p:nvPr/>
        </p:nvSpPr>
        <p:spPr>
          <a:xfrm>
            <a:off x="7609988" y="2925453"/>
            <a:ext cx="2845977" cy="479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C2C2B0-B356-4801-8C34-D4BD6DDF244A}"/>
              </a:ext>
            </a:extLst>
          </p:cNvPr>
          <p:cNvSpPr/>
          <p:nvPr/>
        </p:nvSpPr>
        <p:spPr>
          <a:xfrm>
            <a:off x="7293724" y="2493772"/>
            <a:ext cx="63252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995E85-D4EC-4BEC-8235-178B8768BE89}"/>
              </a:ext>
            </a:extLst>
          </p:cNvPr>
          <p:cNvSpPr txBox="1"/>
          <p:nvPr/>
        </p:nvSpPr>
        <p:spPr>
          <a:xfrm>
            <a:off x="7402142" y="2727801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Sued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724E6B-9EAC-481B-B94A-5556AC3729E0}"/>
              </a:ext>
            </a:extLst>
          </p:cNvPr>
          <p:cNvCxnSpPr>
            <a:stCxn id="34" idx="1"/>
            <a:endCxn id="34" idx="3"/>
          </p:cNvCxnSpPr>
          <p:nvPr/>
        </p:nvCxnSpPr>
        <p:spPr>
          <a:xfrm>
            <a:off x="7609988" y="3165346"/>
            <a:ext cx="2845977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DCAB217-DE5E-48CC-9569-05C56B0349D1}"/>
              </a:ext>
            </a:extLst>
          </p:cNvPr>
          <p:cNvSpPr/>
          <p:nvPr/>
        </p:nvSpPr>
        <p:spPr>
          <a:xfrm flipV="1">
            <a:off x="3306512" y="2416656"/>
            <a:ext cx="8119972" cy="9936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71DD7C6-415A-4413-A08A-23DD16D74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917" y="3699498"/>
            <a:ext cx="1620714" cy="91087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FE1D547-AB5E-4A4F-87FA-2B20D62177E7}"/>
              </a:ext>
            </a:extLst>
          </p:cNvPr>
          <p:cNvSpPr/>
          <p:nvPr/>
        </p:nvSpPr>
        <p:spPr>
          <a:xfrm>
            <a:off x="0" y="397026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D16992-1650-48A4-B000-C3F64E482C3F}"/>
              </a:ext>
            </a:extLst>
          </p:cNvPr>
          <p:cNvSpPr txBox="1"/>
          <p:nvPr/>
        </p:nvSpPr>
        <p:spPr>
          <a:xfrm>
            <a:off x="3537767" y="2578310"/>
            <a:ext cx="6367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2Hrs/ daily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491AB32-A1FB-4384-B857-6D056982A1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52" y="3726530"/>
            <a:ext cx="969514" cy="726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DB94C6A-17A8-435D-AA60-DE3638DB5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5037" y="3776651"/>
            <a:ext cx="923810" cy="7714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99A392-B9D9-446B-9903-9C22BEE08E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0" y="3699499"/>
            <a:ext cx="617759" cy="77143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128B06A-2281-4E4A-B869-EA3B7AE519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53" y="3776651"/>
            <a:ext cx="1269709" cy="67607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8BA39C-D328-4123-9689-7A3431CD524D}"/>
              </a:ext>
            </a:extLst>
          </p:cNvPr>
          <p:cNvCxnSpPr/>
          <p:nvPr/>
        </p:nvCxnSpPr>
        <p:spPr>
          <a:xfrm flipV="1">
            <a:off x="5378847" y="3690801"/>
            <a:ext cx="1048343" cy="833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25E2F3-3763-4282-A541-07AABD233A3B}"/>
              </a:ext>
            </a:extLst>
          </p:cNvPr>
          <p:cNvCxnSpPr/>
          <p:nvPr/>
        </p:nvCxnSpPr>
        <p:spPr>
          <a:xfrm flipV="1">
            <a:off x="4293799" y="3796747"/>
            <a:ext cx="1216119" cy="81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0D17A66-5906-4A97-81D7-A308F947F354}"/>
              </a:ext>
            </a:extLst>
          </p:cNvPr>
          <p:cNvCxnSpPr/>
          <p:nvPr/>
        </p:nvCxnSpPr>
        <p:spPr>
          <a:xfrm flipV="1">
            <a:off x="3537767" y="3721418"/>
            <a:ext cx="797369" cy="888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3EA58C7-DC39-4E3A-8017-745CE79DB238}"/>
              </a:ext>
            </a:extLst>
          </p:cNvPr>
          <p:cNvSpPr/>
          <p:nvPr/>
        </p:nvSpPr>
        <p:spPr>
          <a:xfrm flipV="1">
            <a:off x="3221542" y="3731489"/>
            <a:ext cx="8119972" cy="9936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A9CBA4E-F2FB-4031-9A7E-6068EFB4385B}"/>
              </a:ext>
            </a:extLst>
          </p:cNvPr>
          <p:cNvSpPr/>
          <p:nvPr/>
        </p:nvSpPr>
        <p:spPr>
          <a:xfrm>
            <a:off x="10325481" y="3525078"/>
            <a:ext cx="186652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DFF34C-DFB8-4562-B5DE-67FD0CC2F516}"/>
              </a:ext>
            </a:extLst>
          </p:cNvPr>
          <p:cNvSpPr/>
          <p:nvPr/>
        </p:nvSpPr>
        <p:spPr>
          <a:xfrm>
            <a:off x="10455965" y="2563853"/>
            <a:ext cx="1771099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722F958-C7E4-46DC-A29C-C1E5D49E7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42" y="4865744"/>
            <a:ext cx="866361" cy="86636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38E083A-DF31-4797-8690-AD43E9EC7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11" y="4973206"/>
            <a:ext cx="651436" cy="65143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25987F6-5B8E-4360-BD71-FE58FB7871BD}"/>
              </a:ext>
            </a:extLst>
          </p:cNvPr>
          <p:cNvCxnSpPr/>
          <p:nvPr/>
        </p:nvCxnSpPr>
        <p:spPr>
          <a:xfrm flipV="1">
            <a:off x="4901858" y="4865744"/>
            <a:ext cx="608060" cy="620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015A2CE-B6C5-49EB-9276-57F945223118}"/>
              </a:ext>
            </a:extLst>
          </p:cNvPr>
          <p:cNvSpPr txBox="1"/>
          <p:nvPr/>
        </p:nvSpPr>
        <p:spPr>
          <a:xfrm>
            <a:off x="1627816" y="5061694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1/4-de </a:t>
            </a:r>
            <a:r>
              <a:rPr lang="en-US" strike="sngStrike" dirty="0"/>
              <a:t>“Sonja”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7571CE-EF7F-48BB-BE18-48DB230DB876}"/>
              </a:ext>
            </a:extLst>
          </p:cNvPr>
          <p:cNvSpPr txBox="1"/>
          <p:nvPr/>
        </p:nvSpPr>
        <p:spPr>
          <a:xfrm>
            <a:off x="5509918" y="5016163"/>
            <a:ext cx="1398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Du </a:t>
            </a:r>
            <a:r>
              <a:rPr lang="en-US" sz="800" strike="sngStrike" dirty="0" err="1"/>
              <a:t>Willst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nicht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mit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mir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ghen</a:t>
            </a:r>
            <a:r>
              <a:rPr lang="en-US" sz="800" strike="sngStrike" dirty="0"/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A1C681-C90A-43E8-A8C0-A9E5A9B80CB1}"/>
              </a:ext>
            </a:extLst>
          </p:cNvPr>
          <p:cNvSpPr txBox="1"/>
          <p:nvPr/>
        </p:nvSpPr>
        <p:spPr>
          <a:xfrm>
            <a:off x="5363527" y="5219226"/>
            <a:ext cx="15872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don’t want to go out with me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F0700B0-0D94-4FF8-989C-825D199687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1892" y="4951833"/>
            <a:ext cx="608060" cy="52643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C9CFF42-E228-4943-87E6-C01B4518AF59}"/>
              </a:ext>
            </a:extLst>
          </p:cNvPr>
          <p:cNvSpPr txBox="1"/>
          <p:nvPr/>
        </p:nvSpPr>
        <p:spPr>
          <a:xfrm>
            <a:off x="8362122" y="5016163"/>
            <a:ext cx="33341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FAZ – </a:t>
            </a:r>
            <a:r>
              <a:rPr lang="en-US" dirty="0" err="1"/>
              <a:t>Finaceal</a:t>
            </a:r>
            <a:r>
              <a:rPr lang="en-US" dirty="0"/>
              <a:t> </a:t>
            </a:r>
            <a:r>
              <a:rPr lang="en-US" dirty="0" err="1"/>
              <a:t>Newspater</a:t>
            </a:r>
            <a:endParaRPr lang="en-US" dirty="0"/>
          </a:p>
          <a:p>
            <a:r>
              <a:rPr lang="en-US" dirty="0"/>
              <a:t>VIRGIN MARY JOSPHES Gov. </a:t>
            </a:r>
            <a:r>
              <a:rPr lang="en-US" dirty="0" err="1"/>
              <a:t>Schw</a:t>
            </a:r>
            <a:endParaRPr lang="en-US" dirty="0"/>
          </a:p>
          <a:p>
            <a:r>
              <a:rPr lang="en-US" dirty="0"/>
              <a:t>IPX</a:t>
            </a:r>
          </a:p>
          <a:p>
            <a:r>
              <a:rPr lang="en-US" dirty="0"/>
              <a:t>St. Nick(</a:t>
            </a:r>
            <a:r>
              <a:rPr lang="en-US" dirty="0" err="1"/>
              <a:t>nikopur</a:t>
            </a:r>
            <a:r>
              <a:rPr lang="en-US" dirty="0"/>
              <a:t>) </a:t>
            </a:r>
            <a:r>
              <a:rPr lang="en-US" dirty="0" err="1"/>
              <a:t>volksbank</a:t>
            </a:r>
            <a:endParaRPr lang="en-US" dirty="0"/>
          </a:p>
          <a:p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BFDEB47-C24D-4F55-9493-DFE70ED419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5132" y="5624642"/>
            <a:ext cx="608060" cy="52643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4DEEBB7-0229-4903-AF59-1F6FBB3D580B}"/>
              </a:ext>
            </a:extLst>
          </p:cNvPr>
          <p:cNvSpPr txBox="1"/>
          <p:nvPr/>
        </p:nvSpPr>
        <p:spPr>
          <a:xfrm>
            <a:off x="5509918" y="5624642"/>
            <a:ext cx="4635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  <a:p>
            <a:endParaRPr lang="en-US" dirty="0"/>
          </a:p>
          <a:p>
            <a:r>
              <a:rPr lang="en-US" dirty="0"/>
              <a:t>HOMCIE:LUX:COUNRT(!</a:t>
            </a:r>
            <a:r>
              <a:rPr lang="en-US" dirty="0" err="1"/>
              <a:t>luxemburt</a:t>
            </a:r>
            <a:r>
              <a:rPr lang="en-US" dirty="0"/>
              <a:t>; </a:t>
            </a:r>
            <a:r>
              <a:rPr lang="en-US" dirty="0" err="1"/>
              <a:t>switzerladn</a:t>
            </a:r>
            <a:r>
              <a:rPr lang="en-US" dirty="0"/>
              <a:t>)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93D4014-C07B-4E3B-8E91-53899D60F673}"/>
              </a:ext>
            </a:extLst>
          </p:cNvPr>
          <p:cNvCxnSpPr/>
          <p:nvPr/>
        </p:nvCxnSpPr>
        <p:spPr>
          <a:xfrm flipV="1">
            <a:off x="3354452" y="4865744"/>
            <a:ext cx="980684" cy="758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1DB98A73-D577-426B-B627-54F94F6D03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6936" y="5465520"/>
            <a:ext cx="657755" cy="79478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8AE2AFC-2D0D-4E85-8296-7A920B8342FA}"/>
              </a:ext>
            </a:extLst>
          </p:cNvPr>
          <p:cNvSpPr/>
          <p:nvPr/>
        </p:nvSpPr>
        <p:spPr>
          <a:xfrm flipV="1">
            <a:off x="1166057" y="5182726"/>
            <a:ext cx="10260427" cy="16195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390AD5-9EB0-48D3-A580-B4994374AB11}"/>
              </a:ext>
            </a:extLst>
          </p:cNvPr>
          <p:cNvSpPr txBox="1"/>
          <p:nvPr/>
        </p:nvSpPr>
        <p:spPr>
          <a:xfrm>
            <a:off x="15946" y="521504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1991/2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FE5D4B-917A-4337-B84C-6682CCBEB1C4}"/>
              </a:ext>
            </a:extLst>
          </p:cNvPr>
          <p:cNvSpPr txBox="1"/>
          <p:nvPr/>
        </p:nvSpPr>
        <p:spPr>
          <a:xfrm>
            <a:off x="-868" y="5524427"/>
            <a:ext cx="201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February 26th-June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E1789CC-CFDD-4312-9596-1A68806B937D}"/>
              </a:ext>
            </a:extLst>
          </p:cNvPr>
          <p:cNvCxnSpPr/>
          <p:nvPr/>
        </p:nvCxnSpPr>
        <p:spPr>
          <a:xfrm flipV="1">
            <a:off x="6427190" y="4768158"/>
            <a:ext cx="1400414" cy="142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49CD0FE-F24B-4D67-81DD-186ADE3C9CDF}"/>
              </a:ext>
            </a:extLst>
          </p:cNvPr>
          <p:cNvSpPr/>
          <p:nvPr/>
        </p:nvSpPr>
        <p:spPr>
          <a:xfrm>
            <a:off x="10325481" y="5071320"/>
            <a:ext cx="1901228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DED1C1-A0F6-4019-9FB1-95F1C76FCCFC}"/>
              </a:ext>
            </a:extLst>
          </p:cNvPr>
          <p:cNvSpPr txBox="1"/>
          <p:nvPr/>
        </p:nvSpPr>
        <p:spPr>
          <a:xfrm>
            <a:off x="10325480" y="5099771"/>
            <a:ext cx="205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Heusenstammeralle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C2BF40-B60C-4DBF-8187-E32FE1ADD214}"/>
              </a:ext>
            </a:extLst>
          </p:cNvPr>
          <p:cNvCxnSpPr/>
          <p:nvPr/>
        </p:nvCxnSpPr>
        <p:spPr>
          <a:xfrm flipV="1">
            <a:off x="2093939" y="5215048"/>
            <a:ext cx="962588" cy="1278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45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B6D398-F750-43ED-80FC-CBA50E9F76F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4BD3E3-0648-4A1C-B3A2-3430F34400BB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DFFFD-6849-460A-85D7-A732F0021A15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D0599-6C46-499E-8FFE-DBB21E98CAA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F0384-06CD-42B0-8D52-DC7B4ED86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23" y="1207292"/>
            <a:ext cx="1123328" cy="1098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E6F02-5FEB-4683-A7C5-4689E047B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55" y="1241720"/>
            <a:ext cx="1575657" cy="10581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E88B83-9B8B-4E26-81F5-48F249E3FE0E}"/>
              </a:ext>
            </a:extLst>
          </p:cNvPr>
          <p:cNvSpPr/>
          <p:nvPr/>
        </p:nvSpPr>
        <p:spPr>
          <a:xfrm>
            <a:off x="-13959" y="1207293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00B10D-3CED-4859-89BF-2C3B2211E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06" y="1247771"/>
            <a:ext cx="1058106" cy="1058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A39F95-FCF3-429D-9780-AEFC7970FA11}"/>
              </a:ext>
            </a:extLst>
          </p:cNvPr>
          <p:cNvSpPr txBox="1"/>
          <p:nvPr/>
        </p:nvSpPr>
        <p:spPr>
          <a:xfrm>
            <a:off x="0" y="1653972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CPVA.§187.PREA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B7718-AA43-443A-9A86-ECD7450CD7A6}"/>
              </a:ext>
            </a:extLst>
          </p:cNvPr>
          <p:cNvSpPr txBox="1"/>
          <p:nvPr/>
        </p:nvSpPr>
        <p:spPr>
          <a:xfrm>
            <a:off x="0" y="195384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HOMCIDE:BILL</a:t>
            </a:r>
          </a:p>
          <a:p>
            <a:r>
              <a:rPr lang="en-US" sz="800" dirty="0"/>
              <a:t>HOMCDIE:AUSLAENDER</a:t>
            </a:r>
          </a:p>
          <a:p>
            <a:r>
              <a:rPr lang="en-US" sz="800" dirty="0"/>
              <a:t>HOMCDIE:JESUS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2DDBDB-A8BE-4269-AD53-FC4AD2D58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824" y="1262274"/>
            <a:ext cx="902218" cy="103755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8B3D73-A6D6-4539-AB87-2BFEB23AFA5F}"/>
              </a:ext>
            </a:extLst>
          </p:cNvPr>
          <p:cNvCxnSpPr/>
          <p:nvPr/>
        </p:nvCxnSpPr>
        <p:spPr>
          <a:xfrm flipV="1">
            <a:off x="6811617" y="1470991"/>
            <a:ext cx="1524000" cy="94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E7DBDB3-8016-4A53-8CCB-3FD8A74E9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81" y="1569130"/>
            <a:ext cx="984394" cy="55126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1E0974-2810-4365-94A6-2CF7B0EDA217}"/>
              </a:ext>
            </a:extLst>
          </p:cNvPr>
          <p:cNvCxnSpPr/>
          <p:nvPr/>
        </p:nvCxnSpPr>
        <p:spPr>
          <a:xfrm flipV="1">
            <a:off x="8307281" y="1563355"/>
            <a:ext cx="889728" cy="557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2516D2-C736-46D2-8AAD-D77E5FDAC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40" y="1700055"/>
            <a:ext cx="1211555" cy="4846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82E5CB-DD3A-47F9-AFD0-A4058CA51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626" y="1384577"/>
            <a:ext cx="1391352" cy="7791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850C770-3F97-4943-AE47-7C8D67E92A19}"/>
              </a:ext>
            </a:extLst>
          </p:cNvPr>
          <p:cNvSpPr/>
          <p:nvPr/>
        </p:nvSpPr>
        <p:spPr>
          <a:xfrm flipV="1">
            <a:off x="5418121" y="1292580"/>
            <a:ext cx="6838188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E8F11E-10C0-42E9-947B-C0CCD787ABDD}"/>
              </a:ext>
            </a:extLst>
          </p:cNvPr>
          <p:cNvCxnSpPr/>
          <p:nvPr/>
        </p:nvCxnSpPr>
        <p:spPr>
          <a:xfrm flipV="1">
            <a:off x="5625540" y="1653972"/>
            <a:ext cx="6031438" cy="466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D682A35-2EEB-4415-AF74-D761AB64E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91" y="2697442"/>
            <a:ext cx="1123328" cy="10985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2513EB-72BC-4C90-8585-06E1EDBFF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23" y="2731870"/>
            <a:ext cx="1575657" cy="105810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87E5BFB-FB3F-425D-837F-56A7C3B94ED6}"/>
              </a:ext>
            </a:extLst>
          </p:cNvPr>
          <p:cNvSpPr/>
          <p:nvPr/>
        </p:nvSpPr>
        <p:spPr>
          <a:xfrm>
            <a:off x="-4791" y="2697443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E541E70-C3CE-4CA8-93B6-2CABCA3C1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74" y="2737921"/>
            <a:ext cx="1058106" cy="10581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FEB5223-08E5-4B5E-AE25-6871EBCB542A}"/>
              </a:ext>
            </a:extLst>
          </p:cNvPr>
          <p:cNvSpPr txBox="1"/>
          <p:nvPr/>
        </p:nvSpPr>
        <p:spPr>
          <a:xfrm>
            <a:off x="9168" y="3144122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CPVA.§187.PREA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EBF9D4-7A3A-4C03-AF29-00A115A184AC}"/>
              </a:ext>
            </a:extLst>
          </p:cNvPr>
          <p:cNvSpPr txBox="1"/>
          <p:nvPr/>
        </p:nvSpPr>
        <p:spPr>
          <a:xfrm>
            <a:off x="9168" y="344399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HOMCIDE:BILL</a:t>
            </a:r>
          </a:p>
          <a:p>
            <a:r>
              <a:rPr lang="en-US" sz="800" dirty="0"/>
              <a:t>HOMCDIE:AUSLAENDER</a:t>
            </a:r>
          </a:p>
          <a:p>
            <a:r>
              <a:rPr lang="en-US" sz="800" dirty="0"/>
              <a:t>HOMCDIE:JESUS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55354E-1491-4347-A64E-54E0E5BF47B3}"/>
              </a:ext>
            </a:extLst>
          </p:cNvPr>
          <p:cNvCxnSpPr/>
          <p:nvPr/>
        </p:nvCxnSpPr>
        <p:spPr>
          <a:xfrm flipV="1">
            <a:off x="6820785" y="2961141"/>
            <a:ext cx="1524000" cy="94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994E55-7B9D-49BC-8F89-9008E2DA32DC}"/>
              </a:ext>
            </a:extLst>
          </p:cNvPr>
          <p:cNvCxnSpPr/>
          <p:nvPr/>
        </p:nvCxnSpPr>
        <p:spPr>
          <a:xfrm flipV="1">
            <a:off x="8316449" y="3053505"/>
            <a:ext cx="889728" cy="557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B83-7004-4154-B8F8-3E2B30B85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47" y="2776902"/>
            <a:ext cx="1070053" cy="7506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B945F4B-D63D-4758-BFE3-8C66560D0AAC}"/>
              </a:ext>
            </a:extLst>
          </p:cNvPr>
          <p:cNvSpPr txBox="1"/>
          <p:nvPr/>
        </p:nvSpPr>
        <p:spPr>
          <a:xfrm>
            <a:off x="5809602" y="2875079"/>
            <a:ext cx="108876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EROS</a:t>
            </a:r>
          </a:p>
          <a:p>
            <a:r>
              <a:rPr lang="en-US" dirty="0">
                <a:solidFill>
                  <a:schemeClr val="bg1"/>
                </a:solidFill>
              </a:rPr>
              <a:t>CENTER 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4DDBF87-E2A4-4544-A39D-8E70BB8CEB40}"/>
              </a:ext>
            </a:extLst>
          </p:cNvPr>
          <p:cNvSpPr/>
          <p:nvPr/>
        </p:nvSpPr>
        <p:spPr>
          <a:xfrm flipV="1">
            <a:off x="5365649" y="2722918"/>
            <a:ext cx="6838188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819701-578C-4D77-BB5A-E490E39663FD}"/>
              </a:ext>
            </a:extLst>
          </p:cNvPr>
          <p:cNvCxnSpPr/>
          <p:nvPr/>
        </p:nvCxnSpPr>
        <p:spPr>
          <a:xfrm flipV="1">
            <a:off x="5625540" y="2875079"/>
            <a:ext cx="3015719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EDBDF0-FFB9-4FB9-B47E-C690DC2C41D7}"/>
              </a:ext>
            </a:extLst>
          </p:cNvPr>
          <p:cNvSpPr txBox="1"/>
          <p:nvPr/>
        </p:nvSpPr>
        <p:spPr>
          <a:xfrm>
            <a:off x="-77202" y="2403662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2011 December 26th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6796391-CB7E-43F6-BEE7-3EA42CC460CD}"/>
              </a:ext>
            </a:extLst>
          </p:cNvPr>
          <p:cNvSpPr/>
          <p:nvPr/>
        </p:nvSpPr>
        <p:spPr>
          <a:xfrm>
            <a:off x="14161" y="8457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DD55311-AC47-4BB2-A364-043A0A91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34" y="4215578"/>
            <a:ext cx="1123328" cy="10985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A04B3B-DE47-49C6-8AE2-71E05D900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266" y="4250006"/>
            <a:ext cx="1575657" cy="105810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CE7FB7E-4F60-4DD3-90E9-D70F317C3F95}"/>
              </a:ext>
            </a:extLst>
          </p:cNvPr>
          <p:cNvSpPr/>
          <p:nvPr/>
        </p:nvSpPr>
        <p:spPr>
          <a:xfrm>
            <a:off x="58452" y="4215579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AF2F419-BD63-4CA5-AC32-2054C82E1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417" y="4256057"/>
            <a:ext cx="1058106" cy="10581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C21AD53-B1E0-4B90-8A40-910C6C1BE90F}"/>
              </a:ext>
            </a:extLst>
          </p:cNvPr>
          <p:cNvSpPr txBox="1"/>
          <p:nvPr/>
        </p:nvSpPr>
        <p:spPr>
          <a:xfrm>
            <a:off x="72411" y="4662258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CPVA.§187.PREA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B34BAF-6F37-48BA-BB5E-A6B663DA3BAD}"/>
              </a:ext>
            </a:extLst>
          </p:cNvPr>
          <p:cNvSpPr txBox="1"/>
          <p:nvPr/>
        </p:nvSpPr>
        <p:spPr>
          <a:xfrm>
            <a:off x="72411" y="4962131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HOMCIDE:BILL</a:t>
            </a:r>
          </a:p>
          <a:p>
            <a:r>
              <a:rPr lang="en-US" sz="800" dirty="0"/>
              <a:t>HOMCDIE:AUSLAENDER</a:t>
            </a:r>
          </a:p>
          <a:p>
            <a:r>
              <a:rPr lang="en-US" sz="800" dirty="0"/>
              <a:t>HOMCDIE:JESUS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EB45540-A527-4A0F-B0B6-4F8E6AAFC405}"/>
              </a:ext>
            </a:extLst>
          </p:cNvPr>
          <p:cNvCxnSpPr/>
          <p:nvPr/>
        </p:nvCxnSpPr>
        <p:spPr>
          <a:xfrm flipV="1">
            <a:off x="6884028" y="4360322"/>
            <a:ext cx="1524000" cy="94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B531010-17C0-4683-B018-5976FAC4DA6D}"/>
              </a:ext>
            </a:extLst>
          </p:cNvPr>
          <p:cNvCxnSpPr/>
          <p:nvPr/>
        </p:nvCxnSpPr>
        <p:spPr>
          <a:xfrm flipV="1">
            <a:off x="8379692" y="4452686"/>
            <a:ext cx="889728" cy="557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26F2BC-6332-4132-AA04-9535607A4C5D}"/>
              </a:ext>
            </a:extLst>
          </p:cNvPr>
          <p:cNvCxnSpPr/>
          <p:nvPr/>
        </p:nvCxnSpPr>
        <p:spPr>
          <a:xfrm flipV="1">
            <a:off x="5688783" y="4274260"/>
            <a:ext cx="3015719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A349092-E04D-4B91-8C6C-EAD68FC464D3}"/>
              </a:ext>
            </a:extLst>
          </p:cNvPr>
          <p:cNvSpPr txBox="1"/>
          <p:nvPr/>
        </p:nvSpPr>
        <p:spPr>
          <a:xfrm>
            <a:off x="-13959" y="39217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E300E-1CCE-4683-8E4E-E7C96754980E}"/>
              </a:ext>
            </a:extLst>
          </p:cNvPr>
          <p:cNvSpPr txBox="1"/>
          <p:nvPr/>
        </p:nvSpPr>
        <p:spPr>
          <a:xfrm>
            <a:off x="5723327" y="4234733"/>
            <a:ext cx="225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</a:t>
            </a:r>
            <a:r>
              <a:rPr lang="en-US" strike="sngStrike" dirty="0" err="1"/>
              <a:t>Martin.Angela.Flea</a:t>
            </a:r>
            <a:endParaRPr lang="en-US" strike="sngStrike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4F109E1-457B-4C85-8E5F-52D3855D02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77" y="4344547"/>
            <a:ext cx="436067" cy="70214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93E8644-0E20-4EAD-8253-43BDB0492D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5" y="4638521"/>
            <a:ext cx="1080621" cy="55063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B1331B78-0402-4E37-BD0A-6866418A4393}"/>
              </a:ext>
            </a:extLst>
          </p:cNvPr>
          <p:cNvSpPr/>
          <p:nvPr/>
        </p:nvSpPr>
        <p:spPr>
          <a:xfrm flipV="1">
            <a:off x="5457666" y="4273573"/>
            <a:ext cx="6838188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5D741CA-9254-4FF1-A08D-DAE3C926C471}"/>
              </a:ext>
            </a:extLst>
          </p:cNvPr>
          <p:cNvSpPr txBox="1"/>
          <p:nvPr/>
        </p:nvSpPr>
        <p:spPr>
          <a:xfrm>
            <a:off x="9631460" y="4258828"/>
            <a:ext cx="19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CPVA.</a:t>
            </a:r>
            <a:r>
              <a:rPr lang="en-US" sz="10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Amciean</a:t>
            </a:r>
            <a:r>
              <a:rPr lang="en-US" sz="10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-chinse twang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4D7AC6-BF4E-4D5E-8A0B-C5312B515A2A}"/>
              </a:ext>
            </a:extLst>
          </p:cNvPr>
          <p:cNvSpPr/>
          <p:nvPr/>
        </p:nvSpPr>
        <p:spPr>
          <a:xfrm>
            <a:off x="9451795" y="4692073"/>
            <a:ext cx="1524000" cy="3176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4D8E9-6BBE-4196-B60A-88975A9DD34E}"/>
              </a:ext>
            </a:extLst>
          </p:cNvPr>
          <p:cNvSpPr txBox="1"/>
          <p:nvPr/>
        </p:nvSpPr>
        <p:spPr>
          <a:xfrm>
            <a:off x="10066120" y="490040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C876B7-4D25-425B-92E7-6F71C256A66C}"/>
              </a:ext>
            </a:extLst>
          </p:cNvPr>
          <p:cNvSpPr/>
          <p:nvPr/>
        </p:nvSpPr>
        <p:spPr>
          <a:xfrm>
            <a:off x="10524363" y="5046689"/>
            <a:ext cx="193952" cy="94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3A4DE2-430D-4B4E-B294-D424E9E66E3C}"/>
              </a:ext>
            </a:extLst>
          </p:cNvPr>
          <p:cNvCxnSpPr/>
          <p:nvPr/>
        </p:nvCxnSpPr>
        <p:spPr>
          <a:xfrm flipH="1">
            <a:off x="10718315" y="4543303"/>
            <a:ext cx="519528" cy="466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CB2B8D5-6711-46B9-8CD5-C865110A73EE}"/>
              </a:ext>
            </a:extLst>
          </p:cNvPr>
          <p:cNvSpPr txBox="1"/>
          <p:nvPr/>
        </p:nvSpPr>
        <p:spPr>
          <a:xfrm>
            <a:off x="9952770" y="4516952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sam</a:t>
            </a:r>
            <a:endParaRPr lang="en-US" sz="800" strike="sngStrike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F5E5B8-6B7A-4C3D-AFEE-F299FE1DF4A5}"/>
              </a:ext>
            </a:extLst>
          </p:cNvPr>
          <p:cNvSpPr/>
          <p:nvPr/>
        </p:nvSpPr>
        <p:spPr>
          <a:xfrm flipV="1">
            <a:off x="7669532" y="4299368"/>
            <a:ext cx="1524000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AD5DAD-7F07-4204-9560-8642F7365A61}"/>
              </a:ext>
            </a:extLst>
          </p:cNvPr>
          <p:cNvSpPr txBox="1"/>
          <p:nvPr/>
        </p:nvSpPr>
        <p:spPr>
          <a:xfrm>
            <a:off x="4504828" y="848219"/>
            <a:ext cx="424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SQ.HOMCIDE:STUNSTROK:CPVA.§187.PREA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86AF9E1-E51A-4057-819A-FA9C23E951D4}"/>
              </a:ext>
            </a:extLst>
          </p:cNvPr>
          <p:cNvSpPr/>
          <p:nvPr/>
        </p:nvSpPr>
        <p:spPr>
          <a:xfrm>
            <a:off x="51282" y="5626357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87507F9-AB6A-4727-B1E2-82F4D1550900}"/>
              </a:ext>
            </a:extLst>
          </p:cNvPr>
          <p:cNvSpPr txBox="1"/>
          <p:nvPr/>
        </p:nvSpPr>
        <p:spPr>
          <a:xfrm>
            <a:off x="65241" y="6073036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CPVA.§187.PREA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3946E8-DB3E-4FE9-9F79-E6D1A7EB6F2F}"/>
              </a:ext>
            </a:extLst>
          </p:cNvPr>
          <p:cNvSpPr txBox="1"/>
          <p:nvPr/>
        </p:nvSpPr>
        <p:spPr>
          <a:xfrm>
            <a:off x="65241" y="6372909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HOMCIDE:BILL</a:t>
            </a:r>
          </a:p>
          <a:p>
            <a:r>
              <a:rPr lang="en-US" sz="800" dirty="0"/>
              <a:t>HOMCDIE:AUSLAENDER</a:t>
            </a:r>
          </a:p>
          <a:p>
            <a:r>
              <a:rPr lang="en-US" sz="800" dirty="0"/>
              <a:t>HOMCDIE:JESUS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8652658-0565-4411-9F8B-E812FF6D38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208" y="5626357"/>
            <a:ext cx="791445" cy="110385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1EC3FA9-83C1-4989-9974-66A25FD111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14" y="5665898"/>
            <a:ext cx="881029" cy="881029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F919A6-B291-46CE-AEAF-D33C2455548B}"/>
              </a:ext>
            </a:extLst>
          </p:cNvPr>
          <p:cNvCxnSpPr/>
          <p:nvPr/>
        </p:nvCxnSpPr>
        <p:spPr>
          <a:xfrm flipV="1">
            <a:off x="5457666" y="5788068"/>
            <a:ext cx="1738976" cy="942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5055FD5-53FE-4A29-B7EB-F81E3B1E1A9B}"/>
              </a:ext>
            </a:extLst>
          </p:cNvPr>
          <p:cNvSpPr/>
          <p:nvPr/>
        </p:nvSpPr>
        <p:spPr>
          <a:xfrm flipV="1">
            <a:off x="5460065" y="5605066"/>
            <a:ext cx="6838188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D8FC6AA5-2256-49F7-9901-F6457C37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73" y="5627432"/>
            <a:ext cx="1123328" cy="109858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6B3F28A-6B4B-4336-8138-9D02915A8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05" y="5661860"/>
            <a:ext cx="1575657" cy="105810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E4E0207-CB1B-4A4F-AAB6-8D98A152D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56" y="5667911"/>
            <a:ext cx="1058106" cy="1058106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DA6A53F-8D10-45AF-AE45-35C7B18AEC3F}"/>
              </a:ext>
            </a:extLst>
          </p:cNvPr>
          <p:cNvCxnSpPr/>
          <p:nvPr/>
        </p:nvCxnSpPr>
        <p:spPr>
          <a:xfrm flipV="1">
            <a:off x="5868572" y="5788068"/>
            <a:ext cx="1193252" cy="5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12AA410-E14C-4E18-9880-08E122221E44}"/>
              </a:ext>
            </a:extLst>
          </p:cNvPr>
          <p:cNvSpPr txBox="1"/>
          <p:nvPr/>
        </p:nvSpPr>
        <p:spPr>
          <a:xfrm>
            <a:off x="3872373" y="1030373"/>
            <a:ext cx="491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ATOMCLOCK(!</a:t>
            </a:r>
            <a:r>
              <a:rPr lang="en-US" dirty="0" err="1"/>
              <a:t>PRESIGN.AVABILITY.SQ.!WHITE</a:t>
            </a:r>
            <a:r>
              <a:rPr lang="en-US" sz="800" strike="sngStrike" dirty="0" err="1"/>
              <a:t>.“Manhunt</a:t>
            </a:r>
            <a:r>
              <a:rPr lang="en-US" sz="800" strike="sngStrike" dirty="0"/>
              <a:t>”)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1CC1CB-5954-45A5-9037-2FE162F35185}"/>
              </a:ext>
            </a:extLst>
          </p:cNvPr>
          <p:cNvSpPr/>
          <p:nvPr/>
        </p:nvSpPr>
        <p:spPr>
          <a:xfrm flipV="1">
            <a:off x="12769" y="1268554"/>
            <a:ext cx="12204604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F481300-A41F-4CB4-9A40-CAC721017926}"/>
              </a:ext>
            </a:extLst>
          </p:cNvPr>
          <p:cNvSpPr/>
          <p:nvPr/>
        </p:nvSpPr>
        <p:spPr>
          <a:xfrm flipV="1">
            <a:off x="12769" y="2730701"/>
            <a:ext cx="12034332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4955787-91C9-4521-8004-C9368845C490}"/>
              </a:ext>
            </a:extLst>
          </p:cNvPr>
          <p:cNvSpPr/>
          <p:nvPr/>
        </p:nvSpPr>
        <p:spPr>
          <a:xfrm flipV="1">
            <a:off x="72411" y="4113524"/>
            <a:ext cx="12204604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12A13D2-DF61-4DB7-A346-7128C3F1BA77}"/>
              </a:ext>
            </a:extLst>
          </p:cNvPr>
          <p:cNvSpPr/>
          <p:nvPr/>
        </p:nvSpPr>
        <p:spPr>
          <a:xfrm flipV="1">
            <a:off x="91250" y="5637257"/>
            <a:ext cx="12204604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2842A2E-76EC-4721-A716-009FD8586F9E}"/>
              </a:ext>
            </a:extLst>
          </p:cNvPr>
          <p:cNvSpPr txBox="1"/>
          <p:nvPr/>
        </p:nvSpPr>
        <p:spPr>
          <a:xfrm>
            <a:off x="24647" y="53340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435569-D167-431E-8A4D-31A1104081F6}"/>
              </a:ext>
            </a:extLst>
          </p:cNvPr>
          <p:cNvCxnSpPr/>
          <p:nvPr/>
        </p:nvCxnSpPr>
        <p:spPr>
          <a:xfrm flipV="1">
            <a:off x="7573617" y="1030373"/>
            <a:ext cx="39042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805C6DB3-43E6-4A37-88C3-D4F64E7FB2DE}"/>
              </a:ext>
            </a:extLst>
          </p:cNvPr>
          <p:cNvSpPr txBox="1"/>
          <p:nvPr/>
        </p:nvSpPr>
        <p:spPr>
          <a:xfrm>
            <a:off x="-649357" y="25311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D2591D7-7343-41DD-B848-61FA0C0BDB99}"/>
              </a:ext>
            </a:extLst>
          </p:cNvPr>
          <p:cNvSpPr/>
          <p:nvPr/>
        </p:nvSpPr>
        <p:spPr>
          <a:xfrm>
            <a:off x="774161" y="5264698"/>
            <a:ext cx="540326" cy="520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AE58DA8-1C70-4B01-9738-238DFF6CC668}"/>
              </a:ext>
            </a:extLst>
          </p:cNvPr>
          <p:cNvSpPr/>
          <p:nvPr/>
        </p:nvSpPr>
        <p:spPr>
          <a:xfrm>
            <a:off x="806431" y="3827614"/>
            <a:ext cx="540326" cy="520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3839A3-894D-4111-9DB2-B6C4F442DCB0}"/>
              </a:ext>
            </a:extLst>
          </p:cNvPr>
          <p:cNvSpPr/>
          <p:nvPr/>
        </p:nvSpPr>
        <p:spPr>
          <a:xfrm>
            <a:off x="748540" y="2580406"/>
            <a:ext cx="540326" cy="520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73928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7CE00F8-0B2A-42CA-99D3-42F1324B170D}"/>
              </a:ext>
            </a:extLst>
          </p:cNvPr>
          <p:cNvSpPr/>
          <p:nvPr/>
        </p:nvSpPr>
        <p:spPr>
          <a:xfrm>
            <a:off x="6679132" y="5523778"/>
            <a:ext cx="703050" cy="4372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F908EC9-FF96-4A40-8E78-F813F75CF5C0}"/>
              </a:ext>
            </a:extLst>
          </p:cNvPr>
          <p:cNvSpPr/>
          <p:nvPr/>
        </p:nvSpPr>
        <p:spPr>
          <a:xfrm>
            <a:off x="6131450" y="5541620"/>
            <a:ext cx="507889" cy="3570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3C6C6D-29BA-4C00-9AB0-DF257F1CA88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594299-C8C8-4C6C-BB73-865C8A8BF10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460940-16BF-4B44-A897-D5707C9E52A9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7E4EE-4D86-47DC-B192-66500AEA355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73F46-72BD-4949-BA9B-DCCAFA1C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23" y="2034907"/>
            <a:ext cx="1277338" cy="956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E2910-12FC-46AC-A6BB-45203F156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21" y="2038762"/>
            <a:ext cx="1114043" cy="11208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AC19B0-B226-4A57-A8D0-4CFE7C73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57" y="1870786"/>
            <a:ext cx="1114043" cy="1120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365BFD-C872-4CBE-8951-D1B3259DD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48" y="1870786"/>
            <a:ext cx="1114043" cy="1120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F8D8D3-91EC-4F12-AD04-D4E8EC93D220}"/>
              </a:ext>
            </a:extLst>
          </p:cNvPr>
          <p:cNvSpPr txBox="1"/>
          <p:nvPr/>
        </p:nvSpPr>
        <p:spPr>
          <a:xfrm>
            <a:off x="1959579" y="3219723"/>
            <a:ext cx="827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		“</a:t>
            </a:r>
            <a:r>
              <a:rPr lang="en-US" dirty="0" err="1"/>
              <a:t>Tottsie</a:t>
            </a:r>
            <a:r>
              <a:rPr lang="en-US" dirty="0"/>
              <a:t>”	   VIRGINA MARY		</a:t>
            </a:r>
            <a:r>
              <a:rPr lang="en-US" strike="sngStrike" dirty="0" err="1"/>
              <a:t>apple.employe.danile.kotje</a:t>
            </a:r>
            <a:endParaRPr lang="en-US" strike="sngStrik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FB1CDD-A65B-4790-9E8E-7228EEF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45" y="3985076"/>
            <a:ext cx="1387616" cy="1039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2A4FDE-0F25-4D33-99A6-F7AD05F0D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946" y="4026376"/>
            <a:ext cx="1477959" cy="9588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937FFE-379D-4447-B94B-FC353691D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94" y="3986126"/>
            <a:ext cx="843186" cy="103937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AA1914-CDEF-486E-9149-15DE19E8084A}"/>
              </a:ext>
            </a:extLst>
          </p:cNvPr>
          <p:cNvCxnSpPr>
            <a:endCxn id="12" idx="2"/>
          </p:cNvCxnSpPr>
          <p:nvPr/>
        </p:nvCxnSpPr>
        <p:spPr>
          <a:xfrm flipV="1">
            <a:off x="3167270" y="2991678"/>
            <a:ext cx="2371709" cy="993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C27B027-4F4B-447A-8A3B-7E84B0129578}"/>
              </a:ext>
            </a:extLst>
          </p:cNvPr>
          <p:cNvSpPr/>
          <p:nvPr/>
        </p:nvSpPr>
        <p:spPr>
          <a:xfrm flipV="1">
            <a:off x="2043169" y="1877498"/>
            <a:ext cx="8403622" cy="12109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8D813E-2445-4009-B7AA-93C76532B904}"/>
              </a:ext>
            </a:extLst>
          </p:cNvPr>
          <p:cNvSpPr/>
          <p:nvPr/>
        </p:nvSpPr>
        <p:spPr>
          <a:xfrm>
            <a:off x="10296883" y="2143291"/>
            <a:ext cx="1901228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E8B648-031B-4854-BFD6-03BCFEA62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29" y="990888"/>
            <a:ext cx="752141" cy="7521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85130B-8F99-4E34-A258-B46CDEFE9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71" y="1049645"/>
            <a:ext cx="752141" cy="7521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9FC5CA-A970-4CB6-8BB0-B8AB8B51D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07" y="919819"/>
            <a:ext cx="752141" cy="75214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D43ED11-0A35-4AD5-A7B0-22FCAA2EFD0F}"/>
              </a:ext>
            </a:extLst>
          </p:cNvPr>
          <p:cNvSpPr/>
          <p:nvPr/>
        </p:nvSpPr>
        <p:spPr>
          <a:xfrm flipV="1">
            <a:off x="1959579" y="955787"/>
            <a:ext cx="8403622" cy="7920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96B259-01D2-407F-BA9B-53A7E1B24AF6}"/>
              </a:ext>
            </a:extLst>
          </p:cNvPr>
          <p:cNvCxnSpPr/>
          <p:nvPr/>
        </p:nvCxnSpPr>
        <p:spPr>
          <a:xfrm>
            <a:off x="2415129" y="1049645"/>
            <a:ext cx="752141" cy="50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26508E-45F2-49F3-9A51-6A6AE6FE2EEF}"/>
              </a:ext>
            </a:extLst>
          </p:cNvPr>
          <p:cNvCxnSpPr/>
          <p:nvPr/>
        </p:nvCxnSpPr>
        <p:spPr>
          <a:xfrm>
            <a:off x="3579121" y="1308893"/>
            <a:ext cx="933091" cy="192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0C190F-A178-4417-B4AC-5EE98F821C4D}"/>
              </a:ext>
            </a:extLst>
          </p:cNvPr>
          <p:cNvCxnSpPr/>
          <p:nvPr/>
        </p:nvCxnSpPr>
        <p:spPr>
          <a:xfrm>
            <a:off x="5162907" y="1103621"/>
            <a:ext cx="752141" cy="494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21A758-CA28-454A-93C7-7533A2C2FD48}"/>
              </a:ext>
            </a:extLst>
          </p:cNvPr>
          <p:cNvCxnSpPr/>
          <p:nvPr/>
        </p:nvCxnSpPr>
        <p:spPr>
          <a:xfrm>
            <a:off x="3760071" y="3423957"/>
            <a:ext cx="1037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0F495A95-9F27-434A-952E-89DE41C58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306" y="5314001"/>
            <a:ext cx="555577" cy="5433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AE9916-E7CD-4C25-BA2E-481F8A07A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4104" y="6104624"/>
            <a:ext cx="396626" cy="5433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CEE7E3-DFB9-4FF8-9D29-0A3F69F0A6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38" y="6042247"/>
            <a:ext cx="464983" cy="70881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2240C38-9AF6-4936-A0C0-5F59002FBCD3}"/>
              </a:ext>
            </a:extLst>
          </p:cNvPr>
          <p:cNvSpPr txBox="1"/>
          <p:nvPr/>
        </p:nvSpPr>
        <p:spPr>
          <a:xfrm>
            <a:off x="5063529" y="6001633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Sketch: </a:t>
            </a:r>
          </a:p>
          <a:p>
            <a:r>
              <a:rPr lang="en-US" dirty="0"/>
              <a:t>Memphis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11E821-19D4-4DCC-AEE5-A70860268E01}"/>
              </a:ext>
            </a:extLst>
          </p:cNvPr>
          <p:cNvCxnSpPr/>
          <p:nvPr/>
        </p:nvCxnSpPr>
        <p:spPr>
          <a:xfrm>
            <a:off x="3896139" y="6186385"/>
            <a:ext cx="2422595" cy="271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2151AAE-4D4C-482B-8EE9-2D65F08952EB}"/>
              </a:ext>
            </a:extLst>
          </p:cNvPr>
          <p:cNvSpPr/>
          <p:nvPr/>
        </p:nvSpPr>
        <p:spPr>
          <a:xfrm flipV="1">
            <a:off x="3896139" y="6104623"/>
            <a:ext cx="2570922" cy="5792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B4C2959-78B1-4F91-81D8-2D771D10D190}"/>
              </a:ext>
            </a:extLst>
          </p:cNvPr>
          <p:cNvCxnSpPr/>
          <p:nvPr/>
        </p:nvCxnSpPr>
        <p:spPr>
          <a:xfrm flipV="1">
            <a:off x="4440730" y="6260307"/>
            <a:ext cx="1427842" cy="197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6C5C527-ED50-4C3C-93F5-575CABFD71C0}"/>
              </a:ext>
            </a:extLst>
          </p:cNvPr>
          <p:cNvSpPr/>
          <p:nvPr/>
        </p:nvSpPr>
        <p:spPr>
          <a:xfrm flipV="1">
            <a:off x="9820237" y="5358934"/>
            <a:ext cx="626554" cy="5792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3EC2AF8-02E0-48E4-B634-294C0A228D81}"/>
              </a:ext>
            </a:extLst>
          </p:cNvPr>
          <p:cNvCxnSpPr/>
          <p:nvPr/>
        </p:nvCxnSpPr>
        <p:spPr>
          <a:xfrm>
            <a:off x="9615742" y="5387923"/>
            <a:ext cx="979132" cy="423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301F15C-98C7-4603-A826-DE5E59358FA8}"/>
              </a:ext>
            </a:extLst>
          </p:cNvPr>
          <p:cNvCxnSpPr/>
          <p:nvPr/>
        </p:nvCxnSpPr>
        <p:spPr>
          <a:xfrm>
            <a:off x="2006645" y="6001633"/>
            <a:ext cx="907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24F4801-9A0D-48C6-B32F-12A51A9A2B21}"/>
              </a:ext>
            </a:extLst>
          </p:cNvPr>
          <p:cNvCxnSpPr/>
          <p:nvPr/>
        </p:nvCxnSpPr>
        <p:spPr>
          <a:xfrm>
            <a:off x="1708894" y="919819"/>
            <a:ext cx="907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1122AC-D8D7-4B02-A53F-0872FB402065}"/>
              </a:ext>
            </a:extLst>
          </p:cNvPr>
          <p:cNvSpPr txBox="1"/>
          <p:nvPr/>
        </p:nvSpPr>
        <p:spPr>
          <a:xfrm>
            <a:off x="710986" y="5465135"/>
            <a:ext cx="227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CHECKPOINT CHARLIE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CA05088-E4D5-449A-9B2F-FD42109AE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781" y="5380067"/>
            <a:ext cx="563949" cy="57665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D707E65-B413-4447-A545-A7924D790070}"/>
              </a:ext>
            </a:extLst>
          </p:cNvPr>
          <p:cNvSpPr/>
          <p:nvPr/>
        </p:nvSpPr>
        <p:spPr>
          <a:xfrm flipV="1">
            <a:off x="8990716" y="5314001"/>
            <a:ext cx="626554" cy="5792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971CAB-AA16-46F1-BEA2-603E9A132167}"/>
              </a:ext>
            </a:extLst>
          </p:cNvPr>
          <p:cNvSpPr txBox="1"/>
          <p:nvPr/>
        </p:nvSpPr>
        <p:spPr>
          <a:xfrm>
            <a:off x="4150592" y="5533819"/>
            <a:ext cx="323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Genetech.Facebook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RED   </a:t>
            </a:r>
            <a:r>
              <a:rPr lang="en-US" dirty="0">
                <a:solidFill>
                  <a:schemeClr val="bg1"/>
                </a:solidFill>
              </a:rPr>
              <a:t>BLACK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F3B1E-6FA4-4A1D-B14F-5FE8FE9A4ABC}"/>
              </a:ext>
            </a:extLst>
          </p:cNvPr>
          <p:cNvSpPr txBox="1"/>
          <p:nvPr/>
        </p:nvSpPr>
        <p:spPr>
          <a:xfrm>
            <a:off x="3576112" y="5339112"/>
            <a:ext cx="25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41.nonPoliceContenItem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43EDAA-EE74-4EB1-9152-11EF75548B53}"/>
              </a:ext>
            </a:extLst>
          </p:cNvPr>
          <p:cNvCxnSpPr/>
          <p:nvPr/>
        </p:nvCxnSpPr>
        <p:spPr>
          <a:xfrm flipV="1">
            <a:off x="3755626" y="4105858"/>
            <a:ext cx="1632981" cy="610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A7DFAA2-2BE5-4ADE-B022-78F3B38404CF}"/>
              </a:ext>
            </a:extLst>
          </p:cNvPr>
          <p:cNvCxnSpPr>
            <a:cxnSpLocks/>
          </p:cNvCxnSpPr>
          <p:nvPr/>
        </p:nvCxnSpPr>
        <p:spPr>
          <a:xfrm flipV="1">
            <a:off x="4150592" y="5708444"/>
            <a:ext cx="1930821" cy="1295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EB0F81-E2B3-4CF4-9036-9FD45993EC09}"/>
              </a:ext>
            </a:extLst>
          </p:cNvPr>
          <p:cNvSpPr txBox="1"/>
          <p:nvPr/>
        </p:nvSpPr>
        <p:spPr>
          <a:xfrm>
            <a:off x="6161390" y="5318873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Renee,</a:t>
            </a:r>
            <a:r>
              <a:rPr lang="en-US" sz="1000" dirty="0"/>
              <a:t>        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phil</a:t>
            </a:r>
            <a:r>
              <a:rPr lang="en-US" sz="1000" strike="sngStrike" dirty="0"/>
              <a:t>/</a:t>
            </a:r>
            <a:r>
              <a:rPr lang="en-US" sz="1000" strike="sngStrike" dirty="0" err="1"/>
              <a:t>kim</a:t>
            </a:r>
            <a:endParaRPr lang="en-US" sz="1000" strike="sngStrike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0AB5BD-0207-42A7-827A-F15A1D51075F}"/>
              </a:ext>
            </a:extLst>
          </p:cNvPr>
          <p:cNvSpPr txBox="1"/>
          <p:nvPr/>
        </p:nvSpPr>
        <p:spPr>
          <a:xfrm>
            <a:off x="6030260" y="5072651"/>
            <a:ext cx="163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FBI:WMD:CPVA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0B7305-3736-44B8-8523-BDA5137F4747}"/>
              </a:ext>
            </a:extLst>
          </p:cNvPr>
          <p:cNvSpPr/>
          <p:nvPr/>
        </p:nvSpPr>
        <p:spPr>
          <a:xfrm flipV="1">
            <a:off x="3526075" y="5367353"/>
            <a:ext cx="6994470" cy="5792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D165E5A-1D08-4969-A1E9-FF106DCBA22B}"/>
              </a:ext>
            </a:extLst>
          </p:cNvPr>
          <p:cNvSpPr txBox="1"/>
          <p:nvPr/>
        </p:nvSpPr>
        <p:spPr>
          <a:xfrm>
            <a:off x="848139" y="234824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1992/3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E3C6074-75FB-4773-AEBA-779DF7044877}"/>
              </a:ext>
            </a:extLst>
          </p:cNvPr>
          <p:cNvSpPr/>
          <p:nvPr/>
        </p:nvSpPr>
        <p:spPr>
          <a:xfrm>
            <a:off x="10274111" y="1776059"/>
            <a:ext cx="1901228" cy="320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48CADBD-644C-4737-9C76-18874B30DA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9" y="3441092"/>
            <a:ext cx="1143000" cy="177165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24C1BB29-EF6F-458A-8156-04BEC6C3E226}"/>
              </a:ext>
            </a:extLst>
          </p:cNvPr>
          <p:cNvSpPr/>
          <p:nvPr/>
        </p:nvSpPr>
        <p:spPr>
          <a:xfrm>
            <a:off x="6500133" y="4103516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b="0" i="0" strike="sngStrike" dirty="0">
                <a:solidFill>
                  <a:srgbClr val="040C28"/>
                </a:solidFill>
                <a:effectLst/>
                <a:latin typeface="Google Sans"/>
              </a:rPr>
              <a:t>Spannen ist nach dem StGB nicht strafbar</a:t>
            </a:r>
            <a:r>
              <a:rPr lang="de-DE" sz="900" b="0" i="0" strike="sngStrike" dirty="0">
                <a:solidFill>
                  <a:srgbClr val="202124"/>
                </a:solidFill>
                <a:effectLst/>
                <a:latin typeface="Google Sans"/>
              </a:rPr>
              <a:t>!</a:t>
            </a:r>
          </a:p>
          <a:p>
            <a:r>
              <a:rPr lang="de-DE" sz="900" strike="sngStrike" dirty="0">
                <a:solidFill>
                  <a:srgbClr val="202124"/>
                </a:solidFill>
                <a:latin typeface="Google Sans"/>
              </a:rPr>
              <a:t>(tranl) not punishable by law unless recorded.</a:t>
            </a:r>
            <a:endParaRPr lang="en-US" sz="900" strike="sngStrike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7813DA2-B475-4931-8C03-CF8D138A5DF3}"/>
              </a:ext>
            </a:extLst>
          </p:cNvPr>
          <p:cNvSpPr/>
          <p:nvPr/>
        </p:nvSpPr>
        <p:spPr>
          <a:xfrm>
            <a:off x="6467061" y="4343442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Roboto"/>
              </a:rPr>
              <a:t>§ 201a </a:t>
            </a:r>
            <a:r>
              <a:rPr lang="en-US" b="1" i="0" dirty="0" err="1">
                <a:solidFill>
                  <a:srgbClr val="5F6368"/>
                </a:solidFill>
                <a:effectLst/>
                <a:latin typeface="Roboto"/>
              </a:rPr>
              <a:t>StGB</a:t>
            </a:r>
            <a:r>
              <a:rPr lang="en-US" b="1" i="0" dirty="0">
                <a:solidFill>
                  <a:srgbClr val="5F6368"/>
                </a:solidFill>
                <a:effectLst/>
                <a:latin typeface="Roboto"/>
              </a:rPr>
              <a:t> recoding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A4A247-98CC-4A39-9B71-B2A2F61946F0}"/>
              </a:ext>
            </a:extLst>
          </p:cNvPr>
          <p:cNvSpPr/>
          <p:nvPr/>
        </p:nvSpPr>
        <p:spPr>
          <a:xfrm flipV="1">
            <a:off x="2116923" y="3981820"/>
            <a:ext cx="8403622" cy="11670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0CE6DC-3927-48F5-B2F3-2D716A4CFE26}"/>
              </a:ext>
            </a:extLst>
          </p:cNvPr>
          <p:cNvSpPr/>
          <p:nvPr/>
        </p:nvSpPr>
        <p:spPr>
          <a:xfrm>
            <a:off x="10296883" y="4354153"/>
            <a:ext cx="1901228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C66A48-CB02-4239-BA80-4926C15694CB}"/>
              </a:ext>
            </a:extLst>
          </p:cNvPr>
          <p:cNvCxnSpPr/>
          <p:nvPr/>
        </p:nvCxnSpPr>
        <p:spPr>
          <a:xfrm>
            <a:off x="2243601" y="2377392"/>
            <a:ext cx="4072747" cy="12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10B852F-8533-49CF-9F5B-935885B6C8AC}"/>
              </a:ext>
            </a:extLst>
          </p:cNvPr>
          <p:cNvSpPr txBox="1"/>
          <p:nvPr/>
        </p:nvSpPr>
        <p:spPr>
          <a:xfrm>
            <a:off x="7752028" y="1912325"/>
            <a:ext cx="17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300lbs</a:t>
            </a:r>
          </a:p>
          <a:p>
            <a:r>
              <a:rPr lang="en-US" dirty="0"/>
              <a:t>IPX colonial 2010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3D9EFBB-3762-4B37-BA7E-F0895B0318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67" y="2491213"/>
            <a:ext cx="378693" cy="37869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C3665E-0743-4476-9B91-2A9B45A32E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020" y="2532909"/>
            <a:ext cx="508734" cy="508734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F878833-7C80-4F0A-B323-F982A921B257}"/>
              </a:ext>
            </a:extLst>
          </p:cNvPr>
          <p:cNvCxnSpPr/>
          <p:nvPr/>
        </p:nvCxnSpPr>
        <p:spPr>
          <a:xfrm flipV="1">
            <a:off x="8507896" y="2680559"/>
            <a:ext cx="1312341" cy="189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73C6B8B-E3D2-42D0-81BF-F04D67377A97}"/>
              </a:ext>
            </a:extLst>
          </p:cNvPr>
          <p:cNvCxnSpPr/>
          <p:nvPr/>
        </p:nvCxnSpPr>
        <p:spPr>
          <a:xfrm>
            <a:off x="7752028" y="2034907"/>
            <a:ext cx="1863714" cy="834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F66C2B5-5F6B-494C-9F37-8B27344A8BC6}"/>
              </a:ext>
            </a:extLst>
          </p:cNvPr>
          <p:cNvSpPr txBox="1"/>
          <p:nvPr/>
        </p:nvSpPr>
        <p:spPr>
          <a:xfrm>
            <a:off x="7286610" y="242633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Thoasm</a:t>
            </a:r>
            <a:r>
              <a:rPr lang="en-US" sz="800" strike="sngStrike" dirty="0"/>
              <a:t> is-dieter-Wieland: </a:t>
            </a:r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dirty="0"/>
              <a:t>)</a:t>
            </a:r>
          </a:p>
          <a:p>
            <a:r>
              <a:rPr lang="en-US" dirty="0"/>
              <a:t>VP GERMANY </a:t>
            </a:r>
            <a:r>
              <a:rPr lang="en-US" strike="sngStrike" dirty="0" err="1"/>
              <a:t>oli</a:t>
            </a:r>
            <a:r>
              <a:rPr lang="en-US" strike="sngStrike" dirty="0"/>
              <a:t> NMCEHAN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pizza; chad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61631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2576</TotalTime>
  <Words>1090</Words>
  <Application>Microsoft Office PowerPoint</Application>
  <PresentationFormat>Widescreen</PresentationFormat>
  <Paragraphs>310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Google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Custom-tc-nrs11</cp:lastModifiedBy>
  <cp:revision>296</cp:revision>
  <dcterms:created xsi:type="dcterms:W3CDTF">2023-09-02T19:14:15Z</dcterms:created>
  <dcterms:modified xsi:type="dcterms:W3CDTF">2023-09-12T00:49:06Z</dcterms:modified>
</cp:coreProperties>
</file>